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1"/>
  </p:notesMasterIdLst>
  <p:handoutMasterIdLst>
    <p:handoutMasterId r:id="rId12"/>
  </p:handoutMasterIdLst>
  <p:sldIdLst>
    <p:sldId id="2147478660" r:id="rId5"/>
    <p:sldId id="2147478666" r:id="rId6"/>
    <p:sldId id="2147478667" r:id="rId7"/>
    <p:sldId id="2147478662" r:id="rId8"/>
    <p:sldId id="2147478665" r:id="rId9"/>
    <p:sldId id="21474786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63D888-185B-E64A-84CD-B79D8C9666FB}">
          <p14:sldIdLst>
            <p14:sldId id="2147478660"/>
            <p14:sldId id="2147478666"/>
            <p14:sldId id="2147478667"/>
            <p14:sldId id="2147478662"/>
            <p14:sldId id="2147478665"/>
            <p14:sldId id="21474786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FD3B07-CBF2-56C4-BBBD-FEAF83B8DD12}" name="Denton, Anna" initials="DA" userId="S::anna.denton@solarwinds.com::81df2707-fcdd-49fe-bbe1-e50402b14c91" providerId="AD"/>
  <p188:author id="{44B0595A-DE56-79F7-450B-5F47233EAC20}" name="Sudhakar Ramakrishna" initials="SR" userId="S::sudhakar.ramakrishna@solarwinds.com::97c805d2-246d-4476-9270-ba309519c52e" providerId="AD"/>
  <p188:author id="{7ECD3B8A-399F-4DC3-279B-622974A93E78}" name="Atanas Baldzhiyski" initials="AB" userId="S::atanas.baldzhiyski@solarwinds.com::ee3bd236-45e4-44f5-b07c-67d93591dbbd" providerId="AD"/>
  <p188:author id="{DF9986A0-FBEF-24A7-8432-71CFD9B899A0}" name="Jenne Barbour" initials="JB" userId="Jenne Barbour" providerId="None"/>
  <p188:author id="{17B588BD-0B80-702C-E1DF-6690753BBE57}" name="Christy Willcourt" initials="CW" userId="S::christy.willcourt@solarwinds.com::1beb9193-8b7e-49aa-b11a-99165a325864" providerId="AD"/>
  <p188:author id="{B0BB8FFA-8C86-76A2-EA79-B76728E9EEAA}" name="Tim Karaca" initials="TK" userId="S::tim.karaca@solarwinds.com::317adfe0-03ad-4f76-9739-ee4a7216421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annine Armbruster" initials="JA" lastIdx="1" clrIdx="0">
    <p:extLst>
      <p:ext uri="{19B8F6BF-5375-455C-9EA6-DF929625EA0E}">
        <p15:presenceInfo xmlns:p15="http://schemas.microsoft.com/office/powerpoint/2012/main" userId="S::jeannine@puffingston.com::9c86aa6d-d2f7-4f5e-9bfb-7876de6b8b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88"/>
    <a:srgbClr val="EEEEEE"/>
    <a:srgbClr val="000000"/>
    <a:srgbClr val="444343"/>
    <a:srgbClr val="464646"/>
    <a:srgbClr val="7D54A3"/>
    <a:srgbClr val="BBF9F7"/>
    <a:srgbClr val="077689"/>
    <a:srgbClr val="A51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62958-26FD-B345-934F-0B8BC2282473}" v="174" dt="2023-04-19T23:23:15.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p:restoredTop sz="94697"/>
  </p:normalViewPr>
  <p:slideViewPr>
    <p:cSldViewPr snapToGrid="0">
      <p:cViewPr varScale="1">
        <p:scale>
          <a:sx n="108" d="100"/>
          <a:sy n="108" d="100"/>
        </p:scale>
        <p:origin x="960"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43CD30-EBE6-8346-9305-C350D5465C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Roboto" panose="02000000000000000000" pitchFamily="2" charset="0"/>
            </a:endParaRPr>
          </a:p>
        </p:txBody>
      </p:sp>
      <p:sp>
        <p:nvSpPr>
          <p:cNvPr id="3" name="Date Placeholder 2">
            <a:extLst>
              <a:ext uri="{FF2B5EF4-FFF2-40B4-BE49-F238E27FC236}">
                <a16:creationId xmlns:a16="http://schemas.microsoft.com/office/drawing/2014/main" id="{C47EF3C1-6B5C-6A41-84AA-9841BC8354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32CD8-B043-F14C-9C59-BDAD8EFEA5D0}" type="datetimeFigureOut">
              <a:rPr lang="en-US" smtClean="0">
                <a:latin typeface="Roboto" panose="02000000000000000000" pitchFamily="2" charset="0"/>
              </a:rPr>
              <a:t>8/23/2023</a:t>
            </a:fld>
            <a:endParaRPr lang="en-US">
              <a:latin typeface="Roboto" panose="02000000000000000000" pitchFamily="2" charset="0"/>
            </a:endParaRPr>
          </a:p>
        </p:txBody>
      </p:sp>
      <p:sp>
        <p:nvSpPr>
          <p:cNvPr id="4" name="Footer Placeholder 3">
            <a:extLst>
              <a:ext uri="{FF2B5EF4-FFF2-40B4-BE49-F238E27FC236}">
                <a16:creationId xmlns:a16="http://schemas.microsoft.com/office/drawing/2014/main" id="{BE7219F1-D2B2-A046-ADDE-13CDAF951B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Roboto" panose="02000000000000000000" pitchFamily="2" charset="0"/>
            </a:endParaRPr>
          </a:p>
        </p:txBody>
      </p:sp>
      <p:sp>
        <p:nvSpPr>
          <p:cNvPr id="5" name="Slide Number Placeholder 4">
            <a:extLst>
              <a:ext uri="{FF2B5EF4-FFF2-40B4-BE49-F238E27FC236}">
                <a16:creationId xmlns:a16="http://schemas.microsoft.com/office/drawing/2014/main" id="{A2FF1196-C520-694E-A27F-D8A9AA3144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19EEF-BB8E-C845-BD3E-26682098CBFA}" type="slidenum">
              <a:rPr lang="en-US" smtClean="0">
                <a:latin typeface="Roboto" panose="02000000000000000000" pitchFamily="2" charset="0"/>
              </a:rPr>
              <a:t>‹#›</a:t>
            </a:fld>
            <a:endParaRPr lang="en-US">
              <a:latin typeface="Roboto" panose="02000000000000000000" pitchFamily="2" charset="0"/>
            </a:endParaRPr>
          </a:p>
        </p:txBody>
      </p:sp>
    </p:spTree>
    <p:extLst>
      <p:ext uri="{BB962C8B-B14F-4D97-AF65-F5344CB8AC3E}">
        <p14:creationId xmlns:p14="http://schemas.microsoft.com/office/powerpoint/2010/main" val="4245564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7AD3F0EE-476D-A849-B4E2-BFBB2219FE53}" type="datetimeFigureOut">
              <a:rPr lang="en-US" smtClean="0"/>
              <a:pPr/>
              <a:t>8/23/2023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B9495F64-278B-1A42-835D-3E0B08E101DF}" type="slidenum">
              <a:rPr lang="en-US" smtClean="0"/>
              <a:pPr/>
              <a:t>‹#›</a:t>
            </a:fld>
            <a:endParaRPr lang="en-US"/>
          </a:p>
        </p:txBody>
      </p:sp>
    </p:spTree>
    <p:extLst>
      <p:ext uri="{BB962C8B-B14F-4D97-AF65-F5344CB8AC3E}">
        <p14:creationId xmlns:p14="http://schemas.microsoft.com/office/powerpoint/2010/main" val="166485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emf"/><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A16B87CC-8BF2-8840-8921-70F90ACC8F44}"/>
              </a:ext>
            </a:extLst>
          </p:cNvPr>
          <p:cNvSpPr/>
          <p:nvPr userDrawn="1"/>
        </p:nvSpPr>
        <p:spPr>
          <a:xfrm rot="16200000">
            <a:off x="11777595" y="-176062"/>
            <a:ext cx="546474" cy="899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56" name="Picture 55" descr="A picture containing large, bird, white, man&#10;&#10;Description automatically generated">
            <a:extLst>
              <a:ext uri="{FF2B5EF4-FFF2-40B4-BE49-F238E27FC236}">
                <a16:creationId xmlns:a16="http://schemas.microsoft.com/office/drawing/2014/main" id="{AC5556A4-8E8D-894E-A8FC-9EBD9298DB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0299" y="0"/>
            <a:ext cx="2253399" cy="6858000"/>
          </a:xfrm>
          <a:prstGeom prst="rect">
            <a:avLst/>
          </a:prstGeom>
        </p:spPr>
      </p:pic>
      <p:sp>
        <p:nvSpPr>
          <p:cNvPr id="19" name="Rectangle 18">
            <a:extLst>
              <a:ext uri="{FF2B5EF4-FFF2-40B4-BE49-F238E27FC236}">
                <a16:creationId xmlns:a16="http://schemas.microsoft.com/office/drawing/2014/main" id="{839E7D14-F552-8047-81E8-442D52B62484}"/>
              </a:ext>
            </a:extLst>
          </p:cNvPr>
          <p:cNvSpPr/>
          <p:nvPr/>
        </p:nvSpPr>
        <p:spPr>
          <a:xfrm rot="16200000">
            <a:off x="5364480" y="-541134"/>
            <a:ext cx="182880" cy="1280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765595" y="3621323"/>
            <a:ext cx="8491921" cy="556661"/>
          </a:xfrm>
        </p:spPr>
        <p:txBody>
          <a:bodyPr>
            <a:normAutofit/>
          </a:bodyPr>
          <a:lstStyle>
            <a:lvl1pPr marL="0" indent="0">
              <a:buNone/>
              <a:defRPr sz="3600" b="1" i="0">
                <a:solidFill>
                  <a:schemeClr val="accent2"/>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7131875" y="280955"/>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54" name="Picture 53" descr="A picture containing outdoor, sitting, plane, yellow&#10;&#10;Description automatically generated">
            <a:extLst>
              <a:ext uri="{FF2B5EF4-FFF2-40B4-BE49-F238E27FC236}">
                <a16:creationId xmlns:a16="http://schemas.microsoft.com/office/drawing/2014/main" id="{4D3538EE-6870-EB4E-A28B-061057FD09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3405" y="4469512"/>
            <a:ext cx="2168595" cy="238848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10313502" y="3504564"/>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100" name="Oval 99">
            <a:extLst>
              <a:ext uri="{FF2B5EF4-FFF2-40B4-BE49-F238E27FC236}">
                <a16:creationId xmlns:a16="http://schemas.microsoft.com/office/drawing/2014/main" id="{9A0A5EB4-DCCB-C442-811D-A5433699D4B0}"/>
              </a:ext>
            </a:extLst>
          </p:cNvPr>
          <p:cNvSpPr/>
          <p:nvPr userDrawn="1"/>
        </p:nvSpPr>
        <p:spPr>
          <a:xfrm>
            <a:off x="9468759" y="5273197"/>
            <a:ext cx="3329978" cy="3329978"/>
          </a:xfrm>
          <a:prstGeom prst="ellipse">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55497" y="0"/>
            <a:ext cx="881828" cy="3975958"/>
          </a:xfrm>
          <a:prstGeom prst="rect">
            <a:avLst/>
          </a:prstGeom>
        </p:spPr>
      </p:pic>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779042" y="4280228"/>
            <a:ext cx="8491921" cy="556661"/>
          </a:xfrm>
        </p:spPr>
        <p:txBody>
          <a:bodyPr>
            <a:normAutofit/>
          </a:bodyPr>
          <a:lstStyle>
            <a:lvl1pPr marL="0" indent="0">
              <a:buNone/>
              <a:defRPr sz="2000" b="0" i="0">
                <a:solidFill>
                  <a:schemeClr val="accent5"/>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a:t>
            </a:r>
          </a:p>
        </p:txBody>
      </p:sp>
      <p:grpSp>
        <p:nvGrpSpPr>
          <p:cNvPr id="80" name="Group 79">
            <a:extLst>
              <a:ext uri="{FF2B5EF4-FFF2-40B4-BE49-F238E27FC236}">
                <a16:creationId xmlns:a16="http://schemas.microsoft.com/office/drawing/2014/main" id="{3AE5F2BA-068B-7848-9DF5-E3C9FE032285}"/>
              </a:ext>
            </a:extLst>
          </p:cNvPr>
          <p:cNvGrpSpPr/>
          <p:nvPr userDrawn="1"/>
        </p:nvGrpSpPr>
        <p:grpSpPr>
          <a:xfrm rot="5400000" flipH="1">
            <a:off x="8398595" y="-1434381"/>
            <a:ext cx="205372" cy="3038039"/>
            <a:chOff x="9339722" y="2532465"/>
            <a:chExt cx="97183" cy="1487360"/>
          </a:xfrm>
        </p:grpSpPr>
        <p:grpSp>
          <p:nvGrpSpPr>
            <p:cNvPr id="81" name="Group 80">
              <a:extLst>
                <a:ext uri="{FF2B5EF4-FFF2-40B4-BE49-F238E27FC236}">
                  <a16:creationId xmlns:a16="http://schemas.microsoft.com/office/drawing/2014/main" id="{410D6687-89F9-7743-91B6-70D455D2ED75}"/>
                </a:ext>
              </a:extLst>
            </p:cNvPr>
            <p:cNvGrpSpPr/>
            <p:nvPr userDrawn="1"/>
          </p:nvGrpSpPr>
          <p:grpSpPr>
            <a:xfrm>
              <a:off x="9339722" y="2532465"/>
              <a:ext cx="97183" cy="1487359"/>
              <a:chOff x="9344462" y="2532465"/>
              <a:chExt cx="97183" cy="1487359"/>
            </a:xfrm>
          </p:grpSpPr>
          <p:cxnSp>
            <p:nvCxnSpPr>
              <p:cNvPr id="111" name="Straight Connector 110">
                <a:extLst>
                  <a:ext uri="{FF2B5EF4-FFF2-40B4-BE49-F238E27FC236}">
                    <a16:creationId xmlns:a16="http://schemas.microsoft.com/office/drawing/2014/main" id="{9722C365-CEC9-4D44-9CCF-766A1FA8E342}"/>
                  </a:ext>
                </a:extLst>
              </p:cNvPr>
              <p:cNvCxnSpPr/>
              <p:nvPr userDrawn="1"/>
            </p:nvCxnSpPr>
            <p:spPr>
              <a:xfrm flipH="1">
                <a:off x="9344462" y="253246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2ECE580-DB80-2E49-B359-C6A8EBCF361F}"/>
                  </a:ext>
                </a:extLst>
              </p:cNvPr>
              <p:cNvCxnSpPr/>
              <p:nvPr userDrawn="1"/>
            </p:nvCxnSpPr>
            <p:spPr>
              <a:xfrm flipH="1">
                <a:off x="9344462" y="267148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FC92C78-3039-C641-8614-8098AB28EC93}"/>
                  </a:ext>
                </a:extLst>
              </p:cNvPr>
              <p:cNvCxnSpPr/>
              <p:nvPr userDrawn="1"/>
            </p:nvCxnSpPr>
            <p:spPr>
              <a:xfrm flipH="1">
                <a:off x="9344462" y="281050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964B65-8E4D-1540-8CE6-C2D252104DBB}"/>
                  </a:ext>
                </a:extLst>
              </p:cNvPr>
              <p:cNvCxnSpPr/>
              <p:nvPr userDrawn="1"/>
            </p:nvCxnSpPr>
            <p:spPr>
              <a:xfrm flipH="1">
                <a:off x="9344462" y="294951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9443B75-B16E-CE48-A600-D465438D0FD5}"/>
                  </a:ext>
                </a:extLst>
              </p:cNvPr>
              <p:cNvCxnSpPr/>
              <p:nvPr userDrawn="1"/>
            </p:nvCxnSpPr>
            <p:spPr>
              <a:xfrm flipH="1">
                <a:off x="9344462" y="308853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A2527CC-BFC7-F448-9B4D-FFA2A19EC550}"/>
                  </a:ext>
                </a:extLst>
              </p:cNvPr>
              <p:cNvCxnSpPr/>
              <p:nvPr userDrawn="1"/>
            </p:nvCxnSpPr>
            <p:spPr>
              <a:xfrm flipH="1">
                <a:off x="9344462" y="392264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EFAF8F-BD10-344B-BE5D-589F4F80DFC2}"/>
                  </a:ext>
                </a:extLst>
              </p:cNvPr>
              <p:cNvCxnSpPr/>
              <p:nvPr userDrawn="1"/>
            </p:nvCxnSpPr>
            <p:spPr>
              <a:xfrm flipH="1">
                <a:off x="9344462" y="3783627"/>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E644F31-877A-1D4A-8C8E-3A1F6120F672}"/>
                  </a:ext>
                </a:extLst>
              </p:cNvPr>
              <p:cNvCxnSpPr/>
              <p:nvPr userDrawn="1"/>
            </p:nvCxnSpPr>
            <p:spPr>
              <a:xfrm flipH="1">
                <a:off x="9344462" y="3644609"/>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110515-9797-D742-A03D-EFD79544FF71}"/>
                  </a:ext>
                </a:extLst>
              </p:cNvPr>
              <p:cNvCxnSpPr/>
              <p:nvPr userDrawn="1"/>
            </p:nvCxnSpPr>
            <p:spPr>
              <a:xfrm flipH="1">
                <a:off x="9344462" y="3505591"/>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DFE8E2-B256-CB42-8D48-B7C4F6BEA726}"/>
                  </a:ext>
                </a:extLst>
              </p:cNvPr>
              <p:cNvCxnSpPr/>
              <p:nvPr userDrawn="1"/>
            </p:nvCxnSpPr>
            <p:spPr>
              <a:xfrm flipH="1">
                <a:off x="9344462" y="3366573"/>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FD9877-167C-664D-98C8-B8BA0FABEBE0}"/>
                  </a:ext>
                </a:extLst>
              </p:cNvPr>
              <p:cNvCxnSpPr/>
              <p:nvPr userDrawn="1"/>
            </p:nvCxnSpPr>
            <p:spPr>
              <a:xfrm flipH="1">
                <a:off x="9344462" y="3227555"/>
                <a:ext cx="97183" cy="97183"/>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8" name="Rectangle 97">
              <a:extLst>
                <a:ext uri="{FF2B5EF4-FFF2-40B4-BE49-F238E27FC236}">
                  <a16:creationId xmlns:a16="http://schemas.microsoft.com/office/drawing/2014/main" id="{0BEDD122-0383-2840-B376-552DCE69F9A1}"/>
                </a:ext>
              </a:extLst>
            </p:cNvPr>
            <p:cNvSpPr/>
            <p:nvPr userDrawn="1"/>
          </p:nvSpPr>
          <p:spPr>
            <a:xfrm>
              <a:off x="9339722" y="2532465"/>
              <a:ext cx="97183" cy="1487360"/>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6358535"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1" name="Picture 100">
            <a:extLst>
              <a:ext uri="{FF2B5EF4-FFF2-40B4-BE49-F238E27FC236}">
                <a16:creationId xmlns:a16="http://schemas.microsoft.com/office/drawing/2014/main" id="{76B79682-F9B3-E845-9054-5E029C19DAA2}"/>
              </a:ext>
            </a:extLst>
          </p:cNvPr>
          <p:cNvPicPr>
            <a:picLocks noChangeAspect="1"/>
          </p:cNvPicPr>
          <p:nvPr userDrawn="1"/>
        </p:nvPicPr>
        <p:blipFill>
          <a:blip r:embed="rId5"/>
          <a:stretch>
            <a:fillRect/>
          </a:stretch>
        </p:blipFill>
        <p:spPr>
          <a:xfrm>
            <a:off x="859475" y="2308262"/>
            <a:ext cx="4140200" cy="939699"/>
          </a:xfrm>
          <a:prstGeom prst="rect">
            <a:avLst/>
          </a:prstGeom>
        </p:spPr>
      </p:pic>
    </p:spTree>
    <p:extLst>
      <p:ext uri="{BB962C8B-B14F-4D97-AF65-F5344CB8AC3E}">
        <p14:creationId xmlns:p14="http://schemas.microsoft.com/office/powerpoint/2010/main" val="2561551932"/>
      </p:ext>
    </p:extLst>
  </p:cSld>
  <p:clrMapOvr>
    <a:masterClrMapping/>
  </p:clrMapOvr>
  <p:extLst>
    <p:ext uri="{DCECCB84-F9BA-43D5-87BE-67443E8EF086}">
      <p15:sldGuideLst xmlns:p15="http://schemas.microsoft.com/office/powerpoint/2012/main">
        <p15:guide id="1" orient="horz" pos="840" userDrawn="1">
          <p15:clr>
            <a:srgbClr val="FBAE40"/>
          </p15:clr>
        </p15:guide>
        <p15:guide id="2" orient="horz" pos="768" userDrawn="1">
          <p15:clr>
            <a:srgbClr val="FBAE40"/>
          </p15:clr>
        </p15:guide>
        <p15:guide id="3" orient="horz" pos="240" userDrawn="1">
          <p15:clr>
            <a:srgbClr val="FBAE40"/>
          </p15:clr>
        </p15:guide>
        <p15:guide id="4" pos="2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CED3381-270F-F248-8EAE-33CD93368F01}"/>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accent6"/>
                </a:solidFill>
                <a:effectLst/>
                <a:uLnTx/>
                <a:uFillTx/>
                <a:latin typeface="Roboto" panose="02000000000000000000" pitchFamily="2" charset="0"/>
                <a:ea typeface="Roboto Light" panose="02000000000000000000" pitchFamily="2" charset="0"/>
                <a:cs typeface="Arial" panose="020B0604020202020204" pitchFamily="34" charset="0"/>
              </a:rPr>
              <a:t>POLL</a:t>
            </a:r>
          </a:p>
        </p:txBody>
      </p:sp>
      <p:sp>
        <p:nvSpPr>
          <p:cNvPr id="122" name="Rectangle 121">
            <a:extLst>
              <a:ext uri="{FF2B5EF4-FFF2-40B4-BE49-F238E27FC236}">
                <a16:creationId xmlns:a16="http://schemas.microsoft.com/office/drawing/2014/main" id="{CF077D39-091B-F440-95BC-46988A9630BB}"/>
              </a:ext>
            </a:extLst>
          </p:cNvPr>
          <p:cNvSpPr/>
          <p:nvPr userDrawn="1"/>
        </p:nvSpPr>
        <p:spPr>
          <a:xfrm rot="5400000" flipH="1">
            <a:off x="7204046" y="5933763"/>
            <a:ext cx="1642539"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23" name="Group 122">
            <a:extLst>
              <a:ext uri="{FF2B5EF4-FFF2-40B4-BE49-F238E27FC236}">
                <a16:creationId xmlns:a16="http://schemas.microsoft.com/office/drawing/2014/main" id="{3B0A5910-2378-1840-BEC7-B5765314D6D6}"/>
              </a:ext>
            </a:extLst>
          </p:cNvPr>
          <p:cNvGrpSpPr/>
          <p:nvPr userDrawn="1"/>
        </p:nvGrpSpPr>
        <p:grpSpPr>
          <a:xfrm>
            <a:off x="31925" y="107683"/>
            <a:ext cx="1965716" cy="87301"/>
            <a:chOff x="-2" y="259047"/>
            <a:chExt cx="1965716" cy="87301"/>
          </a:xfrm>
        </p:grpSpPr>
        <p:cxnSp>
          <p:nvCxnSpPr>
            <p:cNvPr id="124" name="Straight Connector 123">
              <a:extLst>
                <a:ext uri="{FF2B5EF4-FFF2-40B4-BE49-F238E27FC236}">
                  <a16:creationId xmlns:a16="http://schemas.microsoft.com/office/drawing/2014/main" id="{29CC18EB-0A06-8446-BD24-A6B5820DEB45}"/>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44774F-04B5-FB4D-B900-5730F37C2D88}"/>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B22648-89DE-3A47-8770-0A8E41FA87EB}"/>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972DC92-B9FB-144B-9DA0-0AD4403292FA}"/>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DCDAA6-E05D-B44B-9D91-37538AFBE888}"/>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78FECBD-A7E2-6445-A6C1-04D6BE24BE53}"/>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E509A-42AF-B742-8C0A-999B1C1E10CA}"/>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FA6AA2E-6867-834C-92CE-8F78CFBDBE5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840354-F821-F746-9925-D96F214C3EB7}"/>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E1AFE-DBD6-8849-8BA4-C1BC890939BB}"/>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FEAEF9-3A10-4645-9185-BEC8896B02DB}"/>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C803A7-1B38-B443-9DAB-E8D20CACE6A1}"/>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336B6A6-49C4-5743-B88D-E178785F767C}"/>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46EA33-1693-E549-9852-CF1B380EA44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399E67F-71CA-4041-94EB-3969CCAD63C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57CD0D-4C6B-7741-B797-E41AB1B868DD}"/>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06517D6-2F38-F24B-BD23-DD99E926D5F0}"/>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0FA119-B046-8748-805C-077DE2841B78}"/>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DAFA42-94D6-CF48-B0E2-0997BB28833C}"/>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63185F4-5552-A34C-80B4-496174D17779}"/>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92EF6E-80AE-804C-B3C0-F58141992CA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827E22-F153-B146-A28D-1B8CED884086}"/>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4E0CC4-11F9-414E-98EA-814602214C2E}"/>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C222615-53C0-6541-87F6-6802523B42FE}"/>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F58CFD0-48EF-6546-97FF-B20140CA7E6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E7D387-11C9-4047-8951-53BEE7CE4FFE}"/>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96AE30-B883-4246-8AB1-E99150313AD1}"/>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909C41-E538-9E4E-A4EA-8799A62873C3}"/>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0F1460-DD54-7D4D-AFB5-E5D8E123148E}"/>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D4E276-7E28-3943-9A91-9D24B1F9C7FD}"/>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88F71-F273-F249-A441-A6F17E1B514B}"/>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2944F5E-A4BE-E244-B25B-EA104FE0863E}"/>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602CB04-8B64-784B-818D-E312F84D3FAA}"/>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8726DA1-B0D0-C148-9D62-1EA9A20CFE01}"/>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03E5D2-161B-DF4C-8FED-A2F02C08D579}"/>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D79685-09E1-4749-8095-996BEF2732EE}"/>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B2A7A1-45A3-B643-9DC8-9159AD19C1BD}"/>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80506B-5BF5-2F49-9CAE-793508BF8A73}"/>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127451-CFF1-F747-90E9-922CF56FD8C6}"/>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6EEA00-5E0B-4A4A-BCDA-6C42172CB8AF}"/>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D4AD6-3A02-0943-B8A0-02AC4D338C36}"/>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85B1DCA-B750-3948-AA98-C558CFFA9F06}"/>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1F7AD23-90B2-D04F-B523-82FC2A443D93}"/>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F00770-D9B1-D540-920E-C31ED7973FC4}"/>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6455DF2-A3EC-B048-B7CD-CC9E025E87E5}"/>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706B568-2BDA-2E4D-B153-68733FC6EDD9}"/>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07D8FD-2A5B-DB46-98B9-6905B3CAFA78}"/>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BCCDBDE-7479-F140-A2EE-424845DFC8CE}"/>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0EA062-8780-5E46-BDD2-B6F0DF248D58}"/>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01EF1AE-6125-654A-860D-4F3D5CD0EA7F}"/>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72151AB-1BF1-9F43-A788-994D22135536}"/>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0D01CF3-F421-AB4F-B936-84B14034DACA}"/>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6C55888-A235-D648-BEFA-D754560772DF}"/>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97C243-5279-3B4F-8CDA-DB697BEE8159}"/>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415F8B-5293-954F-A9F2-9C89534DB019}"/>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185" name="Elbow Connector 184">
            <a:extLst>
              <a:ext uri="{FF2B5EF4-FFF2-40B4-BE49-F238E27FC236}">
                <a16:creationId xmlns:a16="http://schemas.microsoft.com/office/drawing/2014/main" id="{7AD50AFC-3442-9D45-826A-D2026C8CBB3D}"/>
              </a:ext>
            </a:extLst>
          </p:cNvPr>
          <p:cNvCxnSpPr>
            <a:cxnSpLocks/>
            <a:stCxn id="4" idx="0"/>
          </p:cNvCxnSpPr>
          <p:nvPr userDrawn="1"/>
        </p:nvCxnSpPr>
        <p:spPr>
          <a:xfrm rot="5400000" flipH="1" flipV="1">
            <a:off x="3632670" y="-571773"/>
            <a:ext cx="3446305" cy="2481545"/>
          </a:xfrm>
          <a:prstGeom prst="bentConnector3">
            <a:avLst>
              <a:gd name="adj1" fmla="val 35563"/>
            </a:avLst>
          </a:prstGeom>
          <a:ln w="412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69CCB8AF-CAB1-CB41-BC79-EB1B5C4809F3}"/>
              </a:ext>
            </a:extLst>
          </p:cNvPr>
          <p:cNvGrpSpPr/>
          <p:nvPr userDrawn="1"/>
        </p:nvGrpSpPr>
        <p:grpSpPr>
          <a:xfrm>
            <a:off x="-214843" y="5607078"/>
            <a:ext cx="1171208" cy="432678"/>
            <a:chOff x="7245525" y="297964"/>
            <a:chExt cx="1480642" cy="546992"/>
          </a:xfrm>
          <a:solidFill>
            <a:schemeClr val="accent4">
              <a:alpha val="73000"/>
            </a:schemeClr>
          </a:solidFill>
        </p:grpSpPr>
        <p:sp>
          <p:nvSpPr>
            <p:cNvPr id="187" name="Oval 186">
              <a:extLst>
                <a:ext uri="{FF2B5EF4-FFF2-40B4-BE49-F238E27FC236}">
                  <a16:creationId xmlns:a16="http://schemas.microsoft.com/office/drawing/2014/main" id="{891F74C2-914B-A349-B789-7BBD7BDD603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8" name="Oval 187">
              <a:extLst>
                <a:ext uri="{FF2B5EF4-FFF2-40B4-BE49-F238E27FC236}">
                  <a16:creationId xmlns:a16="http://schemas.microsoft.com/office/drawing/2014/main" id="{31BA1C9C-978D-0C40-B0A7-0E93DBC1CD5A}"/>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9" name="Oval 188">
              <a:extLst>
                <a:ext uri="{FF2B5EF4-FFF2-40B4-BE49-F238E27FC236}">
                  <a16:creationId xmlns:a16="http://schemas.microsoft.com/office/drawing/2014/main" id="{6A3DC8AD-9FE6-CA41-80B9-D00E43FC027C}"/>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0" name="Oval 189">
              <a:extLst>
                <a:ext uri="{FF2B5EF4-FFF2-40B4-BE49-F238E27FC236}">
                  <a16:creationId xmlns:a16="http://schemas.microsoft.com/office/drawing/2014/main" id="{C059E2A5-AC99-C244-830E-B6E8424A5F55}"/>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1" name="Oval 190">
              <a:extLst>
                <a:ext uri="{FF2B5EF4-FFF2-40B4-BE49-F238E27FC236}">
                  <a16:creationId xmlns:a16="http://schemas.microsoft.com/office/drawing/2014/main" id="{9C7EBC8D-7B1E-4344-A243-5767D2DB17FD}"/>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2" name="Oval 191">
              <a:extLst>
                <a:ext uri="{FF2B5EF4-FFF2-40B4-BE49-F238E27FC236}">
                  <a16:creationId xmlns:a16="http://schemas.microsoft.com/office/drawing/2014/main" id="{85221209-3CAA-B646-AD08-1BB93A873C09}"/>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3" name="Oval 192">
              <a:extLst>
                <a:ext uri="{FF2B5EF4-FFF2-40B4-BE49-F238E27FC236}">
                  <a16:creationId xmlns:a16="http://schemas.microsoft.com/office/drawing/2014/main" id="{F68F5B58-91F9-6D4D-85AF-79DE7F23FE0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4" name="Oval 193">
              <a:extLst>
                <a:ext uri="{FF2B5EF4-FFF2-40B4-BE49-F238E27FC236}">
                  <a16:creationId xmlns:a16="http://schemas.microsoft.com/office/drawing/2014/main" id="{E77FE6F4-2C94-F44A-9D20-84D2AC982312}"/>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196" name="Picture Placeholder 9" descr="A picture containing indoor, sitting, table, black&#10;&#10;Description automatically generated">
            <a:extLst>
              <a:ext uri="{FF2B5EF4-FFF2-40B4-BE49-F238E27FC236}">
                <a16:creationId xmlns:a16="http://schemas.microsoft.com/office/drawing/2014/main" id="{9CA452EE-2F5B-204B-930B-A4D99314F95E}"/>
              </a:ext>
            </a:extLst>
          </p:cNvPr>
          <p:cNvPicPr>
            <a:picLocks/>
          </p:cNvPicPr>
          <p:nvPr userDrawn="1"/>
        </p:nvPicPr>
        <p:blipFill rotWithShape="1">
          <a:blip r:embed="rId3">
            <a:extLst>
              <a:ext uri="{28A0092B-C50C-407E-A947-70E740481C1C}">
                <a14:useLocalDpi xmlns:a14="http://schemas.microsoft.com/office/drawing/2010/main" val="0"/>
              </a:ext>
            </a:extLst>
          </a:blip>
          <a:srcRect t="-44026" b="-44026"/>
          <a:stretch/>
        </p:blipFill>
        <p:spPr>
          <a:xfrm>
            <a:off x="8133906" y="885228"/>
            <a:ext cx="4058093" cy="5087543"/>
          </a:xfrm>
          <a:prstGeom prst="rect">
            <a:avLst/>
          </a:prstGeom>
        </p:spPr>
      </p:pic>
      <p:sp>
        <p:nvSpPr>
          <p:cNvPr id="197" name="Footer Placeholder 4">
            <a:extLst>
              <a:ext uri="{FF2B5EF4-FFF2-40B4-BE49-F238E27FC236}">
                <a16:creationId xmlns:a16="http://schemas.microsoft.com/office/drawing/2014/main" id="{E3E31881-EBBE-674A-808D-2033CFFB3442}"/>
              </a:ext>
            </a:extLst>
          </p:cNvPr>
          <p:cNvSpPr>
            <a:spLocks noGrp="1"/>
          </p:cNvSpPr>
          <p:nvPr>
            <p:ph type="ftr" sz="quarter" idx="3"/>
          </p:nvPr>
        </p:nvSpPr>
        <p:spPr>
          <a:xfrm>
            <a:off x="64025" y="6588670"/>
            <a:ext cx="5468673" cy="195279"/>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accent6"/>
                </a:solidFill>
              </a:defRPr>
            </a:lvl1pPr>
          </a:lstStyle>
          <a:p>
            <a:r>
              <a:rPr lang="en-US"/>
              <a:t>© 2023 SolarWinds Worldwide, LLC. All rights reserved.</a:t>
            </a:r>
          </a:p>
        </p:txBody>
      </p:sp>
    </p:spTree>
    <p:extLst>
      <p:ext uri="{BB962C8B-B14F-4D97-AF65-F5344CB8AC3E}">
        <p14:creationId xmlns:p14="http://schemas.microsoft.com/office/powerpoint/2010/main" val="172477453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0CED3381-270F-F248-8EAE-33CD93368F01}"/>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POLL</a:t>
            </a:r>
          </a:p>
        </p:txBody>
      </p:sp>
      <p:sp>
        <p:nvSpPr>
          <p:cNvPr id="122" name="Rectangle 121">
            <a:extLst>
              <a:ext uri="{FF2B5EF4-FFF2-40B4-BE49-F238E27FC236}">
                <a16:creationId xmlns:a16="http://schemas.microsoft.com/office/drawing/2014/main" id="{CF077D39-091B-F440-95BC-46988A9630BB}"/>
              </a:ext>
            </a:extLst>
          </p:cNvPr>
          <p:cNvSpPr/>
          <p:nvPr userDrawn="1"/>
        </p:nvSpPr>
        <p:spPr>
          <a:xfrm rot="5400000" flipH="1">
            <a:off x="7204046" y="5933763"/>
            <a:ext cx="1642539"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23" name="Group 122">
            <a:extLst>
              <a:ext uri="{FF2B5EF4-FFF2-40B4-BE49-F238E27FC236}">
                <a16:creationId xmlns:a16="http://schemas.microsoft.com/office/drawing/2014/main" id="{3B0A5910-2378-1840-BEC7-B5765314D6D6}"/>
              </a:ext>
            </a:extLst>
          </p:cNvPr>
          <p:cNvGrpSpPr/>
          <p:nvPr userDrawn="1"/>
        </p:nvGrpSpPr>
        <p:grpSpPr>
          <a:xfrm>
            <a:off x="31925" y="107683"/>
            <a:ext cx="1965716" cy="87301"/>
            <a:chOff x="-2" y="259047"/>
            <a:chExt cx="1965716" cy="87301"/>
          </a:xfrm>
        </p:grpSpPr>
        <p:cxnSp>
          <p:nvCxnSpPr>
            <p:cNvPr id="124" name="Straight Connector 123">
              <a:extLst>
                <a:ext uri="{FF2B5EF4-FFF2-40B4-BE49-F238E27FC236}">
                  <a16:creationId xmlns:a16="http://schemas.microsoft.com/office/drawing/2014/main" id="{29CC18EB-0A06-8446-BD24-A6B5820DEB45}"/>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544774F-04B5-FB4D-B900-5730F37C2D88}"/>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EB22648-89DE-3A47-8770-0A8E41FA87EB}"/>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972DC92-B9FB-144B-9DA0-0AD4403292FA}"/>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DCDAA6-E05D-B44B-9D91-37538AFBE888}"/>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78FECBD-A7E2-6445-A6C1-04D6BE24BE53}"/>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67E509A-42AF-B742-8C0A-999B1C1E10CA}"/>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FA6AA2E-6867-834C-92CE-8F78CFBDBE5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C840354-F821-F746-9925-D96F214C3EB7}"/>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2E1AFE-DBD6-8849-8BA4-C1BC890939BB}"/>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1FEAEF9-3A10-4645-9185-BEC8896B02DB}"/>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C803A7-1B38-B443-9DAB-E8D20CACE6A1}"/>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336B6A6-49C4-5743-B88D-E178785F767C}"/>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46EA33-1693-E549-9852-CF1B380EA44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399E67F-71CA-4041-94EB-3969CCAD63C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957CD0D-4C6B-7741-B797-E41AB1B868DD}"/>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06517D6-2F38-F24B-BD23-DD99E926D5F0}"/>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1B0FA119-B046-8748-805C-077DE2841B78}"/>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4DAFA42-94D6-CF48-B0E2-0997BB28833C}"/>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63185F4-5552-A34C-80B4-496174D17779}"/>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92EF6E-80AE-804C-B3C0-F58141992CA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827E22-F153-B146-A28D-1B8CED884086}"/>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34E0CC4-11F9-414E-98EA-814602214C2E}"/>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C222615-53C0-6541-87F6-6802523B42FE}"/>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F58CFD0-48EF-6546-97FF-B20140CA7E6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E7D387-11C9-4047-8951-53BEE7CE4FFE}"/>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196AE30-B883-4246-8AB1-E99150313AD1}"/>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909C41-E538-9E4E-A4EA-8799A62873C3}"/>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90F1460-DD54-7D4D-AFB5-E5D8E123148E}"/>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8D4E276-7E28-3943-9A91-9D24B1F9C7FD}"/>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88F71-F273-F249-A441-A6F17E1B514B}"/>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2944F5E-A4BE-E244-B25B-EA104FE0863E}"/>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602CB04-8B64-784B-818D-E312F84D3FAA}"/>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8726DA1-B0D0-C148-9D62-1EA9A20CFE01}"/>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03E5D2-161B-DF4C-8FED-A2F02C08D579}"/>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D79685-09E1-4749-8095-996BEF2732EE}"/>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B2A7A1-45A3-B643-9DC8-9159AD19C1BD}"/>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80506B-5BF5-2F49-9CAE-793508BF8A73}"/>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127451-CFF1-F747-90E9-922CF56FD8C6}"/>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96EEA00-5E0B-4A4A-BCDA-6C42172CB8AF}"/>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36D4AD6-3A02-0943-B8A0-02AC4D338C36}"/>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85B1DCA-B750-3948-AA98-C558CFFA9F06}"/>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1F7AD23-90B2-D04F-B523-82FC2A443D93}"/>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CF00770-D9B1-D540-920E-C31ED7973FC4}"/>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6455DF2-A3EC-B048-B7CD-CC9E025E87E5}"/>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706B568-2BDA-2E4D-B153-68733FC6EDD9}"/>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E07D8FD-2A5B-DB46-98B9-6905B3CAFA78}"/>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BCCDBDE-7479-F140-A2EE-424845DFC8CE}"/>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0EA062-8780-5E46-BDD2-B6F0DF248D58}"/>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01EF1AE-6125-654A-860D-4F3D5CD0EA7F}"/>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B72151AB-1BF1-9F43-A788-994D22135536}"/>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0D01CF3-F421-AB4F-B936-84B14034DACA}"/>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6C55888-A235-D648-BEFA-D754560772DF}"/>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A97C243-5279-3B4F-8CDA-DB697BEE8159}"/>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415F8B-5293-954F-A9F2-9C89534DB019}"/>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185" name="Elbow Connector 184">
            <a:extLst>
              <a:ext uri="{FF2B5EF4-FFF2-40B4-BE49-F238E27FC236}">
                <a16:creationId xmlns:a16="http://schemas.microsoft.com/office/drawing/2014/main" id="{7AD50AFC-3442-9D45-826A-D2026C8CBB3D}"/>
              </a:ext>
            </a:extLst>
          </p:cNvPr>
          <p:cNvCxnSpPr>
            <a:cxnSpLocks/>
            <a:stCxn id="4" idx="0"/>
          </p:cNvCxnSpPr>
          <p:nvPr userDrawn="1"/>
        </p:nvCxnSpPr>
        <p:spPr>
          <a:xfrm rot="5400000" flipH="1" flipV="1">
            <a:off x="3632670" y="-571773"/>
            <a:ext cx="3446305" cy="2481545"/>
          </a:xfrm>
          <a:prstGeom prst="bentConnector3">
            <a:avLst>
              <a:gd name="adj1" fmla="val 3556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69CCB8AF-CAB1-CB41-BC79-EB1B5C4809F3}"/>
              </a:ext>
            </a:extLst>
          </p:cNvPr>
          <p:cNvGrpSpPr/>
          <p:nvPr userDrawn="1"/>
        </p:nvGrpSpPr>
        <p:grpSpPr>
          <a:xfrm>
            <a:off x="-214843" y="5607078"/>
            <a:ext cx="1171208" cy="432678"/>
            <a:chOff x="7245525" y="297964"/>
            <a:chExt cx="1480642" cy="546992"/>
          </a:xfrm>
          <a:solidFill>
            <a:schemeClr val="accent3">
              <a:alpha val="73000"/>
            </a:schemeClr>
          </a:solidFill>
        </p:grpSpPr>
        <p:sp>
          <p:nvSpPr>
            <p:cNvPr id="187" name="Oval 186">
              <a:extLst>
                <a:ext uri="{FF2B5EF4-FFF2-40B4-BE49-F238E27FC236}">
                  <a16:creationId xmlns:a16="http://schemas.microsoft.com/office/drawing/2014/main" id="{891F74C2-914B-A349-B789-7BBD7BDD603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8" name="Oval 187">
              <a:extLst>
                <a:ext uri="{FF2B5EF4-FFF2-40B4-BE49-F238E27FC236}">
                  <a16:creationId xmlns:a16="http://schemas.microsoft.com/office/drawing/2014/main" id="{31BA1C9C-978D-0C40-B0A7-0E93DBC1CD5A}"/>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9" name="Oval 188">
              <a:extLst>
                <a:ext uri="{FF2B5EF4-FFF2-40B4-BE49-F238E27FC236}">
                  <a16:creationId xmlns:a16="http://schemas.microsoft.com/office/drawing/2014/main" id="{6A3DC8AD-9FE6-CA41-80B9-D00E43FC027C}"/>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0" name="Oval 189">
              <a:extLst>
                <a:ext uri="{FF2B5EF4-FFF2-40B4-BE49-F238E27FC236}">
                  <a16:creationId xmlns:a16="http://schemas.microsoft.com/office/drawing/2014/main" id="{C059E2A5-AC99-C244-830E-B6E8424A5F55}"/>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1" name="Oval 190">
              <a:extLst>
                <a:ext uri="{FF2B5EF4-FFF2-40B4-BE49-F238E27FC236}">
                  <a16:creationId xmlns:a16="http://schemas.microsoft.com/office/drawing/2014/main" id="{9C7EBC8D-7B1E-4344-A243-5767D2DB17FD}"/>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2" name="Oval 191">
              <a:extLst>
                <a:ext uri="{FF2B5EF4-FFF2-40B4-BE49-F238E27FC236}">
                  <a16:creationId xmlns:a16="http://schemas.microsoft.com/office/drawing/2014/main" id="{85221209-3CAA-B646-AD08-1BB93A873C09}"/>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3" name="Oval 192">
              <a:extLst>
                <a:ext uri="{FF2B5EF4-FFF2-40B4-BE49-F238E27FC236}">
                  <a16:creationId xmlns:a16="http://schemas.microsoft.com/office/drawing/2014/main" id="{F68F5B58-91F9-6D4D-85AF-79DE7F23FE0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4" name="Oval 193">
              <a:extLst>
                <a:ext uri="{FF2B5EF4-FFF2-40B4-BE49-F238E27FC236}">
                  <a16:creationId xmlns:a16="http://schemas.microsoft.com/office/drawing/2014/main" id="{E77FE6F4-2C94-F44A-9D20-84D2AC982312}"/>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196" name="Picture Placeholder 9" descr="A picture containing indoor, sitting, table, black&#10;&#10;Description automatically generated">
            <a:extLst>
              <a:ext uri="{FF2B5EF4-FFF2-40B4-BE49-F238E27FC236}">
                <a16:creationId xmlns:a16="http://schemas.microsoft.com/office/drawing/2014/main" id="{9CA452EE-2F5B-204B-930B-A4D99314F95E}"/>
              </a:ext>
            </a:extLst>
          </p:cNvPr>
          <p:cNvPicPr>
            <a:picLocks/>
          </p:cNvPicPr>
          <p:nvPr userDrawn="1"/>
        </p:nvPicPr>
        <p:blipFill rotWithShape="1">
          <a:blip r:embed="rId3">
            <a:extLst>
              <a:ext uri="{28A0092B-C50C-407E-A947-70E740481C1C}">
                <a14:useLocalDpi xmlns:a14="http://schemas.microsoft.com/office/drawing/2010/main" val="0"/>
              </a:ext>
            </a:extLst>
          </a:blip>
          <a:srcRect t="-44026" b="-44026"/>
          <a:stretch/>
        </p:blipFill>
        <p:spPr>
          <a:xfrm>
            <a:off x="8133906" y="885228"/>
            <a:ext cx="4058093" cy="5087543"/>
          </a:xfrm>
          <a:prstGeom prst="rect">
            <a:avLst/>
          </a:prstGeom>
        </p:spPr>
      </p:pic>
      <p:sp>
        <p:nvSpPr>
          <p:cNvPr id="197" name="Footer Placeholder 4">
            <a:extLst>
              <a:ext uri="{FF2B5EF4-FFF2-40B4-BE49-F238E27FC236}">
                <a16:creationId xmlns:a16="http://schemas.microsoft.com/office/drawing/2014/main" id="{E3E31881-EBBE-674A-808D-2033CFFB3442}"/>
              </a:ext>
            </a:extLst>
          </p:cNvPr>
          <p:cNvSpPr>
            <a:spLocks noGrp="1"/>
          </p:cNvSpPr>
          <p:nvPr>
            <p:ph type="ftr" sz="quarter" idx="3"/>
          </p:nvPr>
        </p:nvSpPr>
        <p:spPr>
          <a:xfrm>
            <a:off x="64025" y="6588670"/>
            <a:ext cx="5468673" cy="195279"/>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219733668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Slide_Green">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2" y="-281"/>
            <a:ext cx="8128002" cy="6858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7" name="Rectangle 136">
            <a:extLst>
              <a:ext uri="{FF2B5EF4-FFF2-40B4-BE49-F238E27FC236}">
                <a16:creationId xmlns:a16="http://schemas.microsoft.com/office/drawing/2014/main" id="{E87951C7-0E42-1446-AC3F-E1A5586AD25D}"/>
              </a:ext>
            </a:extLst>
          </p:cNvPr>
          <p:cNvSpPr/>
          <p:nvPr userDrawn="1"/>
        </p:nvSpPr>
        <p:spPr>
          <a:xfrm rot="5400000">
            <a:off x="-438087" y="437806"/>
            <a:ext cx="1072078"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601740" y="960708"/>
            <a:ext cx="847151"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6083681"/>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3B8AD3C3-C128-B54C-A3B8-3049588C1462}"/>
              </a:ext>
            </a:extLst>
          </p:cNvPr>
          <p:cNvSpPr/>
          <p:nvPr userDrawn="1"/>
        </p:nvSpPr>
        <p:spPr>
          <a:xfrm>
            <a:off x="5365143" y="-181836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0" name="Rectangle 119">
            <a:extLst>
              <a:ext uri="{FF2B5EF4-FFF2-40B4-BE49-F238E27FC236}">
                <a16:creationId xmlns:a16="http://schemas.microsoft.com/office/drawing/2014/main" id="{9CBCED2D-A138-6D4D-988A-F9681F1095B6}"/>
              </a:ext>
            </a:extLst>
          </p:cNvPr>
          <p:cNvSpPr/>
          <p:nvPr userDrawn="1"/>
        </p:nvSpPr>
        <p:spPr>
          <a:xfrm rot="5400000">
            <a:off x="-2052187" y="4135539"/>
            <a:ext cx="4300277" cy="1959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flipV="1">
            <a:off x="0" y="4892286"/>
            <a:ext cx="2158584" cy="1235046"/>
          </a:xfrm>
          <a:prstGeom prst="bentConnector3">
            <a:avLst>
              <a:gd name="adj1" fmla="val 24653"/>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B43572E-1019-B344-AD8F-A542FCF13466}"/>
              </a:ext>
            </a:extLst>
          </p:cNvPr>
          <p:cNvSpPr>
            <a:spLocks noGrp="1"/>
          </p:cNvSpPr>
          <p:nvPr>
            <p:ph type="ftr" sz="quarter" idx="15"/>
          </p:nvPr>
        </p:nvSpPr>
        <p:spPr>
          <a:xfrm>
            <a:off x="64025" y="6588670"/>
            <a:ext cx="5468673" cy="19527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
        <p:nvSpPr>
          <p:cNvPr id="110" name="TextBox 109">
            <a:extLst>
              <a:ext uri="{FF2B5EF4-FFF2-40B4-BE49-F238E27FC236}">
                <a16:creationId xmlns:a16="http://schemas.microsoft.com/office/drawing/2014/main" id="{1F417120-51F7-BC45-A37A-CDEA204A49AB}"/>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BREAK</a:t>
            </a:r>
          </a:p>
        </p:txBody>
      </p:sp>
      <p:pic>
        <p:nvPicPr>
          <p:cNvPr id="111" name="Picture Placeholder 6" descr="A picture containing sitting, table, white&#10;&#10;Description automatically generated">
            <a:extLst>
              <a:ext uri="{FF2B5EF4-FFF2-40B4-BE49-F238E27FC236}">
                <a16:creationId xmlns:a16="http://schemas.microsoft.com/office/drawing/2014/main" id="{29026464-AF0A-914C-8F68-2D7E91D856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9996" b="-9996"/>
          <a:stretch/>
        </p:blipFill>
        <p:spPr>
          <a:xfrm>
            <a:off x="8545099" y="1396343"/>
            <a:ext cx="3263187" cy="4090987"/>
          </a:xfrm>
          <a:prstGeom prst="rect">
            <a:avLst/>
          </a:prstGeom>
        </p:spPr>
      </p:pic>
    </p:spTree>
    <p:extLst>
      <p:ext uri="{BB962C8B-B14F-4D97-AF65-F5344CB8AC3E}">
        <p14:creationId xmlns:p14="http://schemas.microsoft.com/office/powerpoint/2010/main" val="295250973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0" y="0"/>
            <a:ext cx="81280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04046" y="5933763"/>
            <a:ext cx="1642539" cy="205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rot="5400000" flipH="1" flipV="1">
            <a:off x="3925521" y="-1035150"/>
            <a:ext cx="2690081" cy="2652067"/>
          </a:xfrm>
          <a:prstGeom prst="bentConnector3">
            <a:avLst>
              <a:gd name="adj1" fmla="val 42510"/>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userDrawn="1"/>
        </p:nvGrpSpPr>
        <p:grpSpPr>
          <a:xfrm>
            <a:off x="-214843" y="5607078"/>
            <a:ext cx="1171208" cy="432678"/>
            <a:chOff x="7245525" y="297964"/>
            <a:chExt cx="1480642" cy="546992"/>
          </a:xfrm>
          <a:solidFill>
            <a:schemeClr val="accent2">
              <a:lumMod val="60000"/>
              <a:lumOff val="40000"/>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7" name="Footer Placeholder 16">
            <a:extLst>
              <a:ext uri="{FF2B5EF4-FFF2-40B4-BE49-F238E27FC236}">
                <a16:creationId xmlns:a16="http://schemas.microsoft.com/office/drawing/2014/main" id="{D0FF351D-AD1F-1B4F-A58F-2564FE192199}"/>
              </a:ext>
            </a:extLst>
          </p:cNvPr>
          <p:cNvSpPr>
            <a:spLocks noGrp="1"/>
          </p:cNvSpPr>
          <p:nvPr>
            <p:ph type="ftr" sz="quarter" idx="15"/>
          </p:nvPr>
        </p:nvSpPr>
        <p:spPr>
          <a:xfrm>
            <a:off x="64025" y="6588670"/>
            <a:ext cx="5468673" cy="19527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
        <p:nvSpPr>
          <p:cNvPr id="87" name="TextBox 86">
            <a:extLst>
              <a:ext uri="{FF2B5EF4-FFF2-40B4-BE49-F238E27FC236}">
                <a16:creationId xmlns:a16="http://schemas.microsoft.com/office/drawing/2014/main" id="{FCE18EB7-7B6F-E147-9140-47E2826DD1D6}"/>
              </a:ext>
            </a:extLst>
          </p:cNvPr>
          <p:cNvSpPr txBox="1"/>
          <p:nvPr userDrawn="1"/>
        </p:nvSpPr>
        <p:spPr>
          <a:xfrm>
            <a:off x="1387691" y="2028617"/>
            <a:ext cx="5389766" cy="280076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THANKYOU</a:t>
            </a:r>
          </a:p>
        </p:txBody>
      </p:sp>
      <p:pic>
        <p:nvPicPr>
          <p:cNvPr id="120" name="Picture Placeholder 6" descr="A close up of an office chair&#10;&#10;Description automatically generated">
            <a:extLst>
              <a:ext uri="{FF2B5EF4-FFF2-40B4-BE49-F238E27FC236}">
                <a16:creationId xmlns:a16="http://schemas.microsoft.com/office/drawing/2014/main" id="{0852C06E-F11E-7B46-9FA5-E421C44EFD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8465" b="-18465"/>
          <a:stretch/>
        </p:blipFill>
        <p:spPr>
          <a:xfrm>
            <a:off x="8545099" y="1396343"/>
            <a:ext cx="3263187" cy="4090987"/>
          </a:xfrm>
          <a:prstGeom prst="rect">
            <a:avLst/>
          </a:prstGeom>
        </p:spPr>
      </p:pic>
    </p:spTree>
    <p:extLst>
      <p:ext uri="{BB962C8B-B14F-4D97-AF65-F5344CB8AC3E}">
        <p14:creationId xmlns:p14="http://schemas.microsoft.com/office/powerpoint/2010/main" val="173486040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ankYou">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0" y="0"/>
            <a:ext cx="812800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04046" y="5933763"/>
            <a:ext cx="1642539" cy="2053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a:off x="31925" y="107683"/>
            <a:ext cx="1965716" cy="87301"/>
            <a:chOff x="-2" y="259047"/>
            <a:chExt cx="1965716" cy="87301"/>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0"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2"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4"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6"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4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0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6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4"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28"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0"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2"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6"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8"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9" y="297965"/>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6"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0"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2"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4"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60"/>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8"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8"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cxnSp>
        <p:nvCxnSpPr>
          <p:cNvPr id="4" name="Elbow Connector 3">
            <a:extLst>
              <a:ext uri="{FF2B5EF4-FFF2-40B4-BE49-F238E27FC236}">
                <a16:creationId xmlns:a16="http://schemas.microsoft.com/office/drawing/2014/main" id="{948AEAE3-44D6-E244-8E9F-C885D2FA710D}"/>
              </a:ext>
            </a:extLst>
          </p:cNvPr>
          <p:cNvCxnSpPr>
            <a:cxnSpLocks/>
          </p:cNvCxnSpPr>
          <p:nvPr userDrawn="1"/>
        </p:nvCxnSpPr>
        <p:spPr>
          <a:xfrm rot="5400000" flipH="1" flipV="1">
            <a:off x="3925521" y="-1035150"/>
            <a:ext cx="2690081" cy="2652067"/>
          </a:xfrm>
          <a:prstGeom prst="bentConnector3">
            <a:avLst>
              <a:gd name="adj1" fmla="val 42510"/>
            </a:avLst>
          </a:prstGeom>
          <a:ln w="41275"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02180874-AA19-8441-980E-3F63ED087370}"/>
              </a:ext>
            </a:extLst>
          </p:cNvPr>
          <p:cNvGrpSpPr/>
          <p:nvPr userDrawn="1"/>
        </p:nvGrpSpPr>
        <p:grpSpPr>
          <a:xfrm>
            <a:off x="-214843" y="5607078"/>
            <a:ext cx="1171208" cy="432678"/>
            <a:chOff x="7245525" y="297964"/>
            <a:chExt cx="1480642" cy="546992"/>
          </a:xfrm>
          <a:solidFill>
            <a:schemeClr val="accent1">
              <a:alpha val="73000"/>
            </a:schemeClr>
          </a:solidFill>
        </p:grpSpPr>
        <p:sp>
          <p:nvSpPr>
            <p:cNvPr id="111" name="Oval 110">
              <a:extLst>
                <a:ext uri="{FF2B5EF4-FFF2-40B4-BE49-F238E27FC236}">
                  <a16:creationId xmlns:a16="http://schemas.microsoft.com/office/drawing/2014/main" id="{2CCE75E8-B66F-9544-845C-E07ED6D00459}"/>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7392CE95-E9CC-DF4F-B684-15021C8A3EC1}"/>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4" name="Oval 113">
              <a:extLst>
                <a:ext uri="{FF2B5EF4-FFF2-40B4-BE49-F238E27FC236}">
                  <a16:creationId xmlns:a16="http://schemas.microsoft.com/office/drawing/2014/main" id="{EF9F78DB-6CF1-014E-8981-FD9C7684362B}"/>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5" name="Oval 114">
              <a:extLst>
                <a:ext uri="{FF2B5EF4-FFF2-40B4-BE49-F238E27FC236}">
                  <a16:creationId xmlns:a16="http://schemas.microsoft.com/office/drawing/2014/main" id="{38C0963C-5108-5045-9553-4BFCE7FF4B3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6" name="Oval 115">
              <a:extLst>
                <a:ext uri="{FF2B5EF4-FFF2-40B4-BE49-F238E27FC236}">
                  <a16:creationId xmlns:a16="http://schemas.microsoft.com/office/drawing/2014/main" id="{B12E44A9-3978-7445-80CC-7AC75D35C2E2}"/>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7" name="Oval 116">
              <a:extLst>
                <a:ext uri="{FF2B5EF4-FFF2-40B4-BE49-F238E27FC236}">
                  <a16:creationId xmlns:a16="http://schemas.microsoft.com/office/drawing/2014/main" id="{092EBF9A-F5BB-014E-9AE0-B9CFF2091D51}"/>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8" name="Oval 117">
              <a:extLst>
                <a:ext uri="{FF2B5EF4-FFF2-40B4-BE49-F238E27FC236}">
                  <a16:creationId xmlns:a16="http://schemas.microsoft.com/office/drawing/2014/main" id="{0B63BFA5-D16B-094F-8A83-FA952B23F008}"/>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9" name="Oval 118">
              <a:extLst>
                <a:ext uri="{FF2B5EF4-FFF2-40B4-BE49-F238E27FC236}">
                  <a16:creationId xmlns:a16="http://schemas.microsoft.com/office/drawing/2014/main" id="{0D99FA97-D2DB-0348-B00A-6B50B8DBCEE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7" name="Footer Placeholder 16">
            <a:extLst>
              <a:ext uri="{FF2B5EF4-FFF2-40B4-BE49-F238E27FC236}">
                <a16:creationId xmlns:a16="http://schemas.microsoft.com/office/drawing/2014/main" id="{D0FF351D-AD1F-1B4F-A58F-2564FE192199}"/>
              </a:ext>
            </a:extLst>
          </p:cNvPr>
          <p:cNvSpPr>
            <a:spLocks noGrp="1"/>
          </p:cNvSpPr>
          <p:nvPr>
            <p:ph type="ftr" sz="quarter" idx="15"/>
          </p:nvPr>
        </p:nvSpPr>
        <p:spPr>
          <a:xfrm>
            <a:off x="64025" y="6588670"/>
            <a:ext cx="5468673" cy="195279"/>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accent6"/>
                </a:solidFill>
              </a:defRPr>
            </a:lvl1pPr>
          </a:lstStyle>
          <a:p>
            <a:r>
              <a:rPr lang="en-US"/>
              <a:t>© 2023 SolarWinds Worldwide, LLC. All rights reserved.</a:t>
            </a:r>
          </a:p>
        </p:txBody>
      </p:sp>
      <p:sp>
        <p:nvSpPr>
          <p:cNvPr id="87" name="TextBox 86">
            <a:extLst>
              <a:ext uri="{FF2B5EF4-FFF2-40B4-BE49-F238E27FC236}">
                <a16:creationId xmlns:a16="http://schemas.microsoft.com/office/drawing/2014/main" id="{FCE18EB7-7B6F-E147-9140-47E2826DD1D6}"/>
              </a:ext>
            </a:extLst>
          </p:cNvPr>
          <p:cNvSpPr txBox="1"/>
          <p:nvPr userDrawn="1"/>
        </p:nvSpPr>
        <p:spPr>
          <a:xfrm>
            <a:off x="1387691" y="2028617"/>
            <a:ext cx="5389766" cy="280076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accent6"/>
                </a:solidFill>
                <a:effectLst/>
                <a:uLnTx/>
                <a:uFillTx/>
                <a:latin typeface="Roboto" panose="02000000000000000000" pitchFamily="2" charset="0"/>
                <a:ea typeface="Roboto Light" panose="02000000000000000000" pitchFamily="2" charset="0"/>
                <a:cs typeface="Arial" panose="020B0604020202020204" pitchFamily="34" charset="0"/>
              </a:rPr>
              <a:t>THANKYOU</a:t>
            </a:r>
          </a:p>
        </p:txBody>
      </p:sp>
      <p:pic>
        <p:nvPicPr>
          <p:cNvPr id="120" name="Picture Placeholder 6" descr="A close up of an office chair&#10;&#10;Description automatically generated">
            <a:extLst>
              <a:ext uri="{FF2B5EF4-FFF2-40B4-BE49-F238E27FC236}">
                <a16:creationId xmlns:a16="http://schemas.microsoft.com/office/drawing/2014/main" id="{0852C06E-F11E-7B46-9FA5-E421C44EFD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8465" b="-18465"/>
          <a:stretch/>
        </p:blipFill>
        <p:spPr>
          <a:xfrm>
            <a:off x="8545099" y="1396343"/>
            <a:ext cx="3263187" cy="4090987"/>
          </a:xfrm>
          <a:prstGeom prst="rect">
            <a:avLst/>
          </a:prstGeom>
        </p:spPr>
      </p:pic>
    </p:spTree>
    <p:extLst>
      <p:ext uri="{BB962C8B-B14F-4D97-AF65-F5344CB8AC3E}">
        <p14:creationId xmlns:p14="http://schemas.microsoft.com/office/powerpoint/2010/main" val="416391939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EAE581A-AF40-B84D-8F2A-E140A0B2EC82}"/>
              </a:ext>
            </a:extLst>
          </p:cNvPr>
          <p:cNvSpPr/>
          <p:nvPr userDrawn="1"/>
        </p:nvSpPr>
        <p:spPr>
          <a:xfrm flipH="1">
            <a:off x="-1" y="0"/>
            <a:ext cx="8128002" cy="6857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E8FB15C7-0B42-F74A-9858-02AB1EA5F12D}"/>
              </a:ext>
            </a:extLst>
          </p:cNvPr>
          <p:cNvSpPr/>
          <p:nvPr userDrawn="1"/>
        </p:nvSpPr>
        <p:spPr>
          <a:xfrm>
            <a:off x="-316574" y="5340816"/>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14" name="Picture 113">
            <a:extLst>
              <a:ext uri="{FF2B5EF4-FFF2-40B4-BE49-F238E27FC236}">
                <a16:creationId xmlns:a16="http://schemas.microsoft.com/office/drawing/2014/main" id="{C9335C23-B0DA-A24B-9D84-30661AFBE7DD}"/>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15" name="Rectangle 114">
            <a:extLst>
              <a:ext uri="{FF2B5EF4-FFF2-40B4-BE49-F238E27FC236}">
                <a16:creationId xmlns:a16="http://schemas.microsoft.com/office/drawing/2014/main" id="{F0CA75CE-AD95-004E-8FA0-DDDCC5D06BC3}"/>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16" name="Group 115">
            <a:extLst>
              <a:ext uri="{FF2B5EF4-FFF2-40B4-BE49-F238E27FC236}">
                <a16:creationId xmlns:a16="http://schemas.microsoft.com/office/drawing/2014/main" id="{9BBBCA96-A145-F540-8649-40A1654A7E86}"/>
              </a:ext>
            </a:extLst>
          </p:cNvPr>
          <p:cNvGrpSpPr/>
          <p:nvPr userDrawn="1"/>
        </p:nvGrpSpPr>
        <p:grpSpPr>
          <a:xfrm rot="5400000">
            <a:off x="7115562" y="1928813"/>
            <a:ext cx="1965714" cy="87302"/>
            <a:chOff x="0" y="259046"/>
            <a:chExt cx="1965714" cy="87302"/>
          </a:xfrm>
        </p:grpSpPr>
        <p:cxnSp>
          <p:nvCxnSpPr>
            <p:cNvPr id="117" name="Straight Connector 116">
              <a:extLst>
                <a:ext uri="{FF2B5EF4-FFF2-40B4-BE49-F238E27FC236}">
                  <a16:creationId xmlns:a16="http://schemas.microsoft.com/office/drawing/2014/main" id="{B1D95578-7AD7-D345-9802-5165533E599E}"/>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F555C63-828E-F847-9B9F-4803CCF0F77F}"/>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00D3F5-CE50-9342-9E90-125D32B0C349}"/>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C679EB-AEC9-054D-ACC4-6EBC19E555C5}"/>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CDD60D-09B8-114D-9015-6123B23A375A}"/>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7937C-4009-BE43-9A08-95168D4BE58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48E1EA-29C7-1D41-8C46-36C647C220C3}"/>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D2391A-BE8D-4546-9BF1-329AC0369A60}"/>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8DF869C-EE58-7B4D-BD27-22274A2474F5}"/>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80BC4A-7FBA-884B-A772-24D84542E18E}"/>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50C8BA-20EA-D84B-B434-535453994BBC}"/>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488090-BBAF-5C49-AB67-BA30B05F6841}"/>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478EFF3-EC40-5849-851D-40FF5CD54A30}"/>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E796F2-DC4A-9F44-8F4B-A656F1F17D3A}"/>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74DFD-DD82-F644-877E-004F03ABDCD7}"/>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D54FDB-99C1-D94E-A4F1-48FFE15C36CD}"/>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DD460E-E949-1A40-9629-8A950D87C64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89186AF-D09C-0947-9B07-71061F66B7B1}"/>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5073C5-ED3F-4E49-8E34-AC85CADF094B}"/>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DFA66BB-481C-4C43-BEE7-1F63FECA47ED}"/>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DB359B-7B9F-7E47-94E3-5C84E04EC3EC}"/>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BE49B-6CFB-9D46-8548-C87793142D89}"/>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453345-8C39-CF40-A752-BF59167BA2AA}"/>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26DA29-4CA9-F84A-A48F-E09827D1491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9F1ACE-7260-FD45-B651-C7ADD8436129}"/>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A5B2C6-4F01-5544-9D1B-972706D5F855}"/>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D1299C-1B05-1A46-B05A-B0F5953AA65C}"/>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F1BD3B-5EE6-1D45-A0B6-45305B3EAE88}"/>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B816DD-D592-124B-A26E-F927BFF9151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502012D-722B-EE4E-9853-7F7C4F146BF9}"/>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2C4B62-96F5-7A4E-897B-CD42DC76FF6E}"/>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C81A55-6069-E044-B0B9-2B758E4451AD}"/>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CE2564-637B-B54A-8086-16D205514EC9}"/>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C9CD600-C212-BC44-BA24-211AC098BA84}"/>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0C67061-9A4C-404B-AA6C-D9B7223517A2}"/>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4E1D3B-69D3-EB43-99CC-82CCC72FE362}"/>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EB3F8B-DA78-B44B-9515-89506A126B3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765C192-F71E-F249-B7C1-30678C01763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0837F77-7088-DC46-9413-1C2104681AF6}"/>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DFA528-917E-7F47-A485-A332497C8AE7}"/>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9917880-FCDA-8340-88F4-8BE224CAC8ED}"/>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5CBDF23-1170-3F4E-AAFD-9BE522872294}"/>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493ACAF-0F2D-4542-9017-52705A18F10E}"/>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27B757-AA3D-3442-AF7F-222C83BD21C2}"/>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26768A0-71F8-0F4D-BD18-7B78758DD167}"/>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7F50ECC-860A-164F-8FE3-848BB07F40EB}"/>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8608B38-57C6-0544-A7D9-A759BF169D73}"/>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3A617D8-129B-104B-9163-75D0B76147CD}"/>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19D0C1-1C51-B34D-A962-7CDA47093984}"/>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5CB31B-8D59-4B40-A84A-19FCAB53F096}"/>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54D0BF-E972-C040-B35A-A77681DA8795}"/>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84312C2-4274-3B40-84DD-0D026F1703E9}"/>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30E3AB-FA9D-1A43-AD0B-5447A26E1D54}"/>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9528CA-1307-AB4F-8940-827F7D5EF860}"/>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AC68534-81B8-8F4B-A997-9C95435AE225}"/>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80" name="Text Placeholder 1">
            <a:extLst>
              <a:ext uri="{FF2B5EF4-FFF2-40B4-BE49-F238E27FC236}">
                <a16:creationId xmlns:a16="http://schemas.microsoft.com/office/drawing/2014/main" id="{B9285359-6525-B240-9B1E-ED25FF3BE5EF}"/>
              </a:ext>
            </a:extLst>
          </p:cNvPr>
          <p:cNvSpPr>
            <a:spLocks noGrp="1"/>
          </p:cNvSpPr>
          <p:nvPr>
            <p:ph type="body" sz="quarter" idx="13" hasCustomPrompt="1"/>
          </p:nvPr>
        </p:nvSpPr>
        <p:spPr>
          <a:xfrm>
            <a:off x="0" y="747251"/>
            <a:ext cx="8115300" cy="814345"/>
          </a:xfrm>
        </p:spPr>
        <p:txBody>
          <a:bodyPr anchor="t"/>
          <a:lstStyle>
            <a:lvl1pPr algn="ctr">
              <a:defRPr b="1" i="0">
                <a:solidFill>
                  <a:schemeClr val="bg1"/>
                </a:solidFill>
                <a:latin typeface="Roboto" panose="02000000000000000000" pitchFamily="2" charset="0"/>
                <a:cs typeface="Arial" panose="020B0604020202020204" pitchFamily="34" charset="0"/>
              </a:defRPr>
            </a:lvl1pPr>
          </a:lstStyle>
          <a:p>
            <a:pPr>
              <a:lnSpc>
                <a:spcPct val="100000"/>
              </a:lnSpc>
            </a:pPr>
            <a:r>
              <a:rPr lang="en-US" sz="5500"/>
              <a:t>Presenter Name</a:t>
            </a:r>
            <a:endParaRPr lang="en-US" sz="2000" b="0">
              <a:solidFill>
                <a:schemeClr val="accent6"/>
              </a:solidFill>
              <a:latin typeface="Calibri" panose="020F0502020204030204" pitchFamily="34" charset="0"/>
              <a:cs typeface="Calibri" panose="020F0502020204030204" pitchFamily="34" charset="0"/>
            </a:endParaRPr>
          </a:p>
        </p:txBody>
      </p:sp>
      <p:sp>
        <p:nvSpPr>
          <p:cNvPr id="183" name="Text Placeholder 8">
            <a:extLst>
              <a:ext uri="{FF2B5EF4-FFF2-40B4-BE49-F238E27FC236}">
                <a16:creationId xmlns:a16="http://schemas.microsoft.com/office/drawing/2014/main" id="{8C01E10F-D822-384F-837B-D29E699267FE}"/>
              </a:ext>
            </a:extLst>
          </p:cNvPr>
          <p:cNvSpPr>
            <a:spLocks noGrp="1"/>
          </p:cNvSpPr>
          <p:nvPr>
            <p:ph type="body" sz="quarter" idx="18" hasCustomPrompt="1"/>
          </p:nvPr>
        </p:nvSpPr>
        <p:spPr>
          <a:xfrm>
            <a:off x="5553856" y="5265718"/>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188" name="Text Placeholder 8">
            <a:extLst>
              <a:ext uri="{FF2B5EF4-FFF2-40B4-BE49-F238E27FC236}">
                <a16:creationId xmlns:a16="http://schemas.microsoft.com/office/drawing/2014/main" id="{13A677CD-F4D4-F641-93CE-44BFC7770BE4}"/>
              </a:ext>
            </a:extLst>
          </p:cNvPr>
          <p:cNvSpPr>
            <a:spLocks noGrp="1"/>
          </p:cNvSpPr>
          <p:nvPr>
            <p:ph type="body" sz="quarter" idx="19" hasCustomPrompt="1"/>
          </p:nvPr>
        </p:nvSpPr>
        <p:spPr>
          <a:xfrm>
            <a:off x="5553856" y="5617469"/>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189" name="Text Placeholder 8">
            <a:extLst>
              <a:ext uri="{FF2B5EF4-FFF2-40B4-BE49-F238E27FC236}">
                <a16:creationId xmlns:a16="http://schemas.microsoft.com/office/drawing/2014/main" id="{3898EDE4-E628-944B-B444-2F63E21555F5}"/>
              </a:ext>
            </a:extLst>
          </p:cNvPr>
          <p:cNvSpPr>
            <a:spLocks noGrp="1"/>
          </p:cNvSpPr>
          <p:nvPr>
            <p:ph type="body" sz="quarter" idx="20" hasCustomPrompt="1"/>
          </p:nvPr>
        </p:nvSpPr>
        <p:spPr>
          <a:xfrm>
            <a:off x="5553856" y="5969220"/>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190" name="Text Placeholder 8">
            <a:extLst>
              <a:ext uri="{FF2B5EF4-FFF2-40B4-BE49-F238E27FC236}">
                <a16:creationId xmlns:a16="http://schemas.microsoft.com/office/drawing/2014/main" id="{4835E581-BDC1-234A-A34E-FD5C7FB0B774}"/>
              </a:ext>
            </a:extLst>
          </p:cNvPr>
          <p:cNvSpPr>
            <a:spLocks noGrp="1"/>
          </p:cNvSpPr>
          <p:nvPr>
            <p:ph type="body" sz="quarter" idx="21" hasCustomPrompt="1"/>
          </p:nvPr>
        </p:nvSpPr>
        <p:spPr>
          <a:xfrm>
            <a:off x="5553856" y="6320971"/>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4" name="Text Placeholder 3">
            <a:extLst>
              <a:ext uri="{FF2B5EF4-FFF2-40B4-BE49-F238E27FC236}">
                <a16:creationId xmlns:a16="http://schemas.microsoft.com/office/drawing/2014/main" id="{7CD8578C-B01F-7844-8BD1-2D3A5ADD305A}"/>
              </a:ext>
            </a:extLst>
          </p:cNvPr>
          <p:cNvSpPr>
            <a:spLocks noGrp="1"/>
          </p:cNvSpPr>
          <p:nvPr>
            <p:ph type="body" sz="quarter" idx="22" hasCustomPrompt="1"/>
          </p:nvPr>
        </p:nvSpPr>
        <p:spPr>
          <a:xfrm>
            <a:off x="0" y="1803400"/>
            <a:ext cx="8134350" cy="376577"/>
          </a:xfrm>
        </p:spPr>
        <p:txBody>
          <a:bodyPr>
            <a:normAutofit/>
          </a:bodyPr>
          <a:lstStyle>
            <a:lvl1pPr algn="ctr">
              <a:defRPr sz="1800" b="0" i="0"/>
            </a:lvl1pPr>
          </a:lstStyle>
          <a:p>
            <a:pPr lvl="0"/>
            <a:r>
              <a:rPr lang="en-US"/>
              <a:t>Company Name</a:t>
            </a:r>
          </a:p>
        </p:txBody>
      </p:sp>
      <p:sp>
        <p:nvSpPr>
          <p:cNvPr id="192" name="Text Placeholder 3">
            <a:extLst>
              <a:ext uri="{FF2B5EF4-FFF2-40B4-BE49-F238E27FC236}">
                <a16:creationId xmlns:a16="http://schemas.microsoft.com/office/drawing/2014/main" id="{DC8E4E96-733D-1A46-AC53-94711298A1C6}"/>
              </a:ext>
            </a:extLst>
          </p:cNvPr>
          <p:cNvSpPr>
            <a:spLocks noGrp="1"/>
          </p:cNvSpPr>
          <p:nvPr>
            <p:ph type="body" sz="quarter" idx="23" hasCustomPrompt="1"/>
          </p:nvPr>
        </p:nvSpPr>
        <p:spPr>
          <a:xfrm>
            <a:off x="699246" y="2462306"/>
            <a:ext cx="6656295" cy="2434566"/>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a:t>
            </a:r>
          </a:p>
        </p:txBody>
      </p:sp>
      <p:sp>
        <p:nvSpPr>
          <p:cNvPr id="111" name="Rectangle 110">
            <a:extLst>
              <a:ext uri="{FF2B5EF4-FFF2-40B4-BE49-F238E27FC236}">
                <a16:creationId xmlns:a16="http://schemas.microsoft.com/office/drawing/2014/main" id="{FA7D50C8-B67A-0944-88E2-C0993020D58D}"/>
              </a:ext>
            </a:extLst>
          </p:cNvPr>
          <p:cNvSpPr/>
          <p:nvPr userDrawn="1"/>
        </p:nvSpPr>
        <p:spPr>
          <a:xfrm>
            <a:off x="-9471" y="6496434"/>
            <a:ext cx="4938038" cy="3615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179" name="Footer Placeholder 5">
            <a:extLst>
              <a:ext uri="{FF2B5EF4-FFF2-40B4-BE49-F238E27FC236}">
                <a16:creationId xmlns:a16="http://schemas.microsoft.com/office/drawing/2014/main" id="{8A51342D-775F-B744-84AD-F9A40D5F496E}"/>
              </a:ext>
            </a:extLst>
          </p:cNvPr>
          <p:cNvSpPr>
            <a:spLocks noGrp="1"/>
          </p:cNvSpPr>
          <p:nvPr>
            <p:ph type="ftr" sz="quarter" idx="15"/>
          </p:nvPr>
        </p:nvSpPr>
        <p:spPr>
          <a:xfrm>
            <a:off x="64026" y="6588671"/>
            <a:ext cx="4938038" cy="14940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
        <p:nvSpPr>
          <p:cNvPr id="7" name="Rectangle 6">
            <a:extLst>
              <a:ext uri="{FF2B5EF4-FFF2-40B4-BE49-F238E27FC236}">
                <a16:creationId xmlns:a16="http://schemas.microsoft.com/office/drawing/2014/main" id="{88AFEBF3-21FD-D243-80B3-5A873B40D717}"/>
              </a:ext>
            </a:extLst>
          </p:cNvPr>
          <p:cNvSpPr/>
          <p:nvPr userDrawn="1"/>
        </p:nvSpPr>
        <p:spPr>
          <a:xfrm>
            <a:off x="2401210" y="6307159"/>
            <a:ext cx="564107" cy="203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7" name="Picture Placeholder 4">
            <a:extLst>
              <a:ext uri="{FF2B5EF4-FFF2-40B4-BE49-F238E27FC236}">
                <a16:creationId xmlns:a16="http://schemas.microsoft.com/office/drawing/2014/main" id="{2EC89C88-4CC3-2641-AABC-2D017F5628B3}"/>
              </a:ext>
            </a:extLst>
          </p:cNvPr>
          <p:cNvSpPr>
            <a:spLocks noGrp="1"/>
          </p:cNvSpPr>
          <p:nvPr>
            <p:ph type="pic" sz="quarter" idx="14" hasCustomPrompt="1"/>
          </p:nvPr>
        </p:nvSpPr>
        <p:spPr>
          <a:xfrm>
            <a:off x="8545099" y="1396343"/>
            <a:ext cx="3263187" cy="4090987"/>
          </a:xfrm>
        </p:spPr>
        <p:txBody>
          <a:bodyPr anchor="ctr">
            <a:normAutofit/>
          </a:bodyPr>
          <a:lstStyle>
            <a:lvl1pPr algn="ctr">
              <a:defRPr sz="2000" b="0" i="0"/>
            </a:lvl1pPr>
          </a:lstStyle>
          <a:p>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Tree>
    <p:extLst>
      <p:ext uri="{BB962C8B-B14F-4D97-AF65-F5344CB8AC3E}">
        <p14:creationId xmlns:p14="http://schemas.microsoft.com/office/powerpoint/2010/main" val="172912717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resenter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FEAE581A-AF40-B84D-8F2A-E140A0B2EC82}"/>
              </a:ext>
            </a:extLst>
          </p:cNvPr>
          <p:cNvSpPr/>
          <p:nvPr userDrawn="1"/>
        </p:nvSpPr>
        <p:spPr>
          <a:xfrm flipH="1">
            <a:off x="0" y="0"/>
            <a:ext cx="8128001"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14" name="Picture 113">
            <a:extLst>
              <a:ext uri="{FF2B5EF4-FFF2-40B4-BE49-F238E27FC236}">
                <a16:creationId xmlns:a16="http://schemas.microsoft.com/office/drawing/2014/main" id="{C9335C23-B0DA-A24B-9D84-30661AFBE7DD}"/>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15" name="Rectangle 114">
            <a:extLst>
              <a:ext uri="{FF2B5EF4-FFF2-40B4-BE49-F238E27FC236}">
                <a16:creationId xmlns:a16="http://schemas.microsoft.com/office/drawing/2014/main" id="{F0CA75CE-AD95-004E-8FA0-DDDCC5D06BC3}"/>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116" name="Group 115">
            <a:extLst>
              <a:ext uri="{FF2B5EF4-FFF2-40B4-BE49-F238E27FC236}">
                <a16:creationId xmlns:a16="http://schemas.microsoft.com/office/drawing/2014/main" id="{9BBBCA96-A145-F540-8649-40A1654A7E86}"/>
              </a:ext>
            </a:extLst>
          </p:cNvPr>
          <p:cNvGrpSpPr/>
          <p:nvPr userDrawn="1"/>
        </p:nvGrpSpPr>
        <p:grpSpPr>
          <a:xfrm rot="5400000">
            <a:off x="7115562" y="1928813"/>
            <a:ext cx="1965714" cy="87302"/>
            <a:chOff x="0" y="259046"/>
            <a:chExt cx="1965714" cy="87302"/>
          </a:xfrm>
        </p:grpSpPr>
        <p:cxnSp>
          <p:nvCxnSpPr>
            <p:cNvPr id="117" name="Straight Connector 116">
              <a:extLst>
                <a:ext uri="{FF2B5EF4-FFF2-40B4-BE49-F238E27FC236}">
                  <a16:creationId xmlns:a16="http://schemas.microsoft.com/office/drawing/2014/main" id="{B1D95578-7AD7-D345-9802-5165533E599E}"/>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F555C63-828E-F847-9B9F-4803CCF0F77F}"/>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100D3F5-CE50-9342-9E90-125D32B0C349}"/>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7C679EB-AEC9-054D-ACC4-6EBC19E555C5}"/>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CDD60D-09B8-114D-9015-6123B23A375A}"/>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7937C-4009-BE43-9A08-95168D4BE58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48E1EA-29C7-1D41-8C46-36C647C220C3}"/>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8D2391A-BE8D-4546-9BF1-329AC0369A60}"/>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8DF869C-EE58-7B4D-BD27-22274A2474F5}"/>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B80BC4A-7FBA-884B-A772-24D84542E18E}"/>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50C8BA-20EA-D84B-B434-535453994BBC}"/>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488090-BBAF-5C49-AB67-BA30B05F6841}"/>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478EFF3-EC40-5849-851D-40FF5CD54A30}"/>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E796F2-DC4A-9F44-8F4B-A656F1F17D3A}"/>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CB74DFD-DD82-F644-877E-004F03ABDCD7}"/>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8D54FDB-99C1-D94E-A4F1-48FFE15C36CD}"/>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DD460E-E949-1A40-9629-8A950D87C64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89186AF-D09C-0947-9B07-71061F66B7B1}"/>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5073C5-ED3F-4E49-8E34-AC85CADF094B}"/>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DFA66BB-481C-4C43-BEE7-1F63FECA47ED}"/>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5DB359B-7B9F-7E47-94E3-5C84E04EC3EC}"/>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BE49B-6CFB-9D46-8548-C87793142D89}"/>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453345-8C39-CF40-A752-BF59167BA2AA}"/>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26DA29-4CA9-F84A-A48F-E09827D1491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9F1ACE-7260-FD45-B651-C7ADD8436129}"/>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A5B2C6-4F01-5544-9D1B-972706D5F855}"/>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6D1299C-1B05-1A46-B05A-B0F5953AA65C}"/>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F1BD3B-5EE6-1D45-A0B6-45305B3EAE88}"/>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B816DD-D592-124B-A26E-F927BFF9151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502012D-722B-EE4E-9853-7F7C4F146BF9}"/>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D2C4B62-96F5-7A4E-897B-CD42DC76FF6E}"/>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C81A55-6069-E044-B0B9-2B758E4451AD}"/>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CE2564-637B-B54A-8086-16D205514EC9}"/>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C9CD600-C212-BC44-BA24-211AC098BA84}"/>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0C67061-9A4C-404B-AA6C-D9B7223517A2}"/>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54E1D3B-69D3-EB43-99CC-82CCC72FE362}"/>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EB3F8B-DA78-B44B-9515-89506A126B3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765C192-F71E-F249-B7C1-30678C01763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0837F77-7088-DC46-9413-1C2104681AF6}"/>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DFA528-917E-7F47-A485-A332497C8AE7}"/>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9917880-FCDA-8340-88F4-8BE224CAC8ED}"/>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5CBDF23-1170-3F4E-AAFD-9BE522872294}"/>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493ACAF-0F2D-4542-9017-52705A18F10E}"/>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127B757-AA3D-3442-AF7F-222C83BD21C2}"/>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26768A0-71F8-0F4D-BD18-7B78758DD167}"/>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7F50ECC-860A-164F-8FE3-848BB07F40EB}"/>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8608B38-57C6-0544-A7D9-A759BF169D73}"/>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3A617D8-129B-104B-9163-75D0B76147CD}"/>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219D0C1-1C51-B34D-A962-7CDA47093984}"/>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5CB31B-8D59-4B40-A84A-19FCAB53F096}"/>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54D0BF-E972-C040-B35A-A77681DA8795}"/>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84312C2-4274-3B40-84DD-0D026F1703E9}"/>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D30E3AB-FA9D-1A43-AD0B-5447A26E1D54}"/>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9528CA-1307-AB4F-8940-827F7D5EF860}"/>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AC68534-81B8-8F4B-A997-9C95435AE225}"/>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79" name="Footer Placeholder 5">
            <a:extLst>
              <a:ext uri="{FF2B5EF4-FFF2-40B4-BE49-F238E27FC236}">
                <a16:creationId xmlns:a16="http://schemas.microsoft.com/office/drawing/2014/main" id="{8A51342D-775F-B744-84AD-F9A40D5F496E}"/>
              </a:ext>
            </a:extLst>
          </p:cNvPr>
          <p:cNvSpPr>
            <a:spLocks noGrp="1"/>
          </p:cNvSpPr>
          <p:nvPr>
            <p:ph type="ftr" sz="quarter" idx="15"/>
          </p:nvPr>
        </p:nvSpPr>
        <p:spPr>
          <a:xfrm>
            <a:off x="64025" y="6588671"/>
            <a:ext cx="4952105" cy="143356"/>
          </a:xfrm>
          <a:prstGeom prst="rect">
            <a:avLst/>
          </a:prstGeom>
        </p:spPr>
        <p:txBody>
          <a:bodyPr/>
          <a:lstStyle>
            <a:lvl1pPr>
              <a:defRPr>
                <a:solidFill>
                  <a:schemeClr val="bg1"/>
                </a:solidFill>
              </a:defRPr>
            </a:lvl1pPr>
          </a:lstStyle>
          <a:p>
            <a:r>
              <a:rPr lang="en-US"/>
              <a:t>© 2023 SolarWinds Worldwide, LLC. All rights reserved.</a:t>
            </a:r>
          </a:p>
        </p:txBody>
      </p:sp>
      <p:sp>
        <p:nvSpPr>
          <p:cNvPr id="180" name="Text Placeholder 1">
            <a:extLst>
              <a:ext uri="{FF2B5EF4-FFF2-40B4-BE49-F238E27FC236}">
                <a16:creationId xmlns:a16="http://schemas.microsoft.com/office/drawing/2014/main" id="{B9285359-6525-B240-9B1E-ED25FF3BE5EF}"/>
              </a:ext>
            </a:extLst>
          </p:cNvPr>
          <p:cNvSpPr>
            <a:spLocks noGrp="1"/>
          </p:cNvSpPr>
          <p:nvPr>
            <p:ph type="body" sz="quarter" idx="13" hasCustomPrompt="1"/>
          </p:nvPr>
        </p:nvSpPr>
        <p:spPr>
          <a:xfrm>
            <a:off x="0" y="747251"/>
            <a:ext cx="8115300" cy="814345"/>
          </a:xfrm>
        </p:spPr>
        <p:txBody>
          <a:bodyPr anchor="t"/>
          <a:lstStyle>
            <a:lvl1pPr algn="ctr">
              <a:defRPr b="1" i="0">
                <a:solidFill>
                  <a:schemeClr val="bg1"/>
                </a:solidFill>
                <a:latin typeface="Roboto" panose="02000000000000000000" pitchFamily="2" charset="0"/>
                <a:cs typeface="Arial" panose="020B0604020202020204" pitchFamily="34" charset="0"/>
              </a:defRPr>
            </a:lvl1pPr>
          </a:lstStyle>
          <a:p>
            <a:pPr>
              <a:lnSpc>
                <a:spcPct val="100000"/>
              </a:lnSpc>
            </a:pPr>
            <a:r>
              <a:rPr lang="en-US" sz="5500"/>
              <a:t>Presenter Name</a:t>
            </a:r>
            <a:endParaRPr lang="en-US" sz="2000" b="0">
              <a:solidFill>
                <a:schemeClr val="accent6"/>
              </a:solidFill>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7CD8578C-B01F-7844-8BD1-2D3A5ADD305A}"/>
              </a:ext>
            </a:extLst>
          </p:cNvPr>
          <p:cNvSpPr>
            <a:spLocks noGrp="1"/>
          </p:cNvSpPr>
          <p:nvPr>
            <p:ph type="body" sz="quarter" idx="22" hasCustomPrompt="1"/>
          </p:nvPr>
        </p:nvSpPr>
        <p:spPr>
          <a:xfrm>
            <a:off x="0" y="1803400"/>
            <a:ext cx="8134350" cy="376577"/>
          </a:xfrm>
        </p:spPr>
        <p:txBody>
          <a:bodyPr>
            <a:normAutofit/>
          </a:bodyPr>
          <a:lstStyle>
            <a:lvl1pPr algn="ctr">
              <a:defRPr sz="1800" b="0" i="0"/>
            </a:lvl1pPr>
          </a:lstStyle>
          <a:p>
            <a:pPr lvl="0"/>
            <a:r>
              <a:rPr lang="en-US"/>
              <a:t>Company Name</a:t>
            </a:r>
          </a:p>
        </p:txBody>
      </p:sp>
      <p:sp>
        <p:nvSpPr>
          <p:cNvPr id="192" name="Text Placeholder 3">
            <a:extLst>
              <a:ext uri="{FF2B5EF4-FFF2-40B4-BE49-F238E27FC236}">
                <a16:creationId xmlns:a16="http://schemas.microsoft.com/office/drawing/2014/main" id="{DC8E4E96-733D-1A46-AC53-94711298A1C6}"/>
              </a:ext>
            </a:extLst>
          </p:cNvPr>
          <p:cNvSpPr>
            <a:spLocks noGrp="1"/>
          </p:cNvSpPr>
          <p:nvPr>
            <p:ph type="body" sz="quarter" idx="23" hasCustomPrompt="1"/>
          </p:nvPr>
        </p:nvSpPr>
        <p:spPr>
          <a:xfrm>
            <a:off x="699246" y="2462306"/>
            <a:ext cx="6656295" cy="2434566"/>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i="0"/>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Presenter bio goes here in 18 </a:t>
            </a:r>
            <a:r>
              <a:rPr lang="en-US" err="1"/>
              <a:t>pt</a:t>
            </a:r>
            <a:r>
              <a:rPr lang="en-US"/>
              <a:t> Roboto. </a:t>
            </a:r>
          </a:p>
        </p:txBody>
      </p:sp>
      <p:grpSp>
        <p:nvGrpSpPr>
          <p:cNvPr id="76" name="Group 75">
            <a:extLst>
              <a:ext uri="{FF2B5EF4-FFF2-40B4-BE49-F238E27FC236}">
                <a16:creationId xmlns:a16="http://schemas.microsoft.com/office/drawing/2014/main" id="{E9BAEF38-BA50-E049-B466-D640C18F67C4}"/>
              </a:ext>
            </a:extLst>
          </p:cNvPr>
          <p:cNvGrpSpPr/>
          <p:nvPr userDrawn="1"/>
        </p:nvGrpSpPr>
        <p:grpSpPr>
          <a:xfrm>
            <a:off x="-204249" y="5915123"/>
            <a:ext cx="1171208" cy="432678"/>
            <a:chOff x="7245525" y="297964"/>
            <a:chExt cx="1480642" cy="546992"/>
          </a:xfrm>
          <a:solidFill>
            <a:schemeClr val="accent3">
              <a:alpha val="73000"/>
            </a:schemeClr>
          </a:solidFill>
        </p:grpSpPr>
        <p:sp>
          <p:nvSpPr>
            <p:cNvPr id="77" name="Oval 76">
              <a:extLst>
                <a:ext uri="{FF2B5EF4-FFF2-40B4-BE49-F238E27FC236}">
                  <a16:creationId xmlns:a16="http://schemas.microsoft.com/office/drawing/2014/main" id="{D44EA035-DA00-0848-898F-7F26E5A7A3B4}"/>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8" name="Oval 77">
              <a:extLst>
                <a:ext uri="{FF2B5EF4-FFF2-40B4-BE49-F238E27FC236}">
                  <a16:creationId xmlns:a16="http://schemas.microsoft.com/office/drawing/2014/main" id="{9D511076-A3DE-D94C-9591-65FE1482893C}"/>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9" name="Oval 78">
              <a:extLst>
                <a:ext uri="{FF2B5EF4-FFF2-40B4-BE49-F238E27FC236}">
                  <a16:creationId xmlns:a16="http://schemas.microsoft.com/office/drawing/2014/main" id="{8D9E75DC-E3B8-D640-9FC0-9AA2C617500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0" name="Oval 79">
              <a:extLst>
                <a:ext uri="{FF2B5EF4-FFF2-40B4-BE49-F238E27FC236}">
                  <a16:creationId xmlns:a16="http://schemas.microsoft.com/office/drawing/2014/main" id="{C9742DDF-AABC-B049-A66F-C1CFD59EB8EA}"/>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1" name="Oval 80">
              <a:extLst>
                <a:ext uri="{FF2B5EF4-FFF2-40B4-BE49-F238E27FC236}">
                  <a16:creationId xmlns:a16="http://schemas.microsoft.com/office/drawing/2014/main" id="{28D9DB0B-9D4A-AB4D-A44D-FFDF49A9E92E}"/>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2" name="Oval 81">
              <a:extLst>
                <a:ext uri="{FF2B5EF4-FFF2-40B4-BE49-F238E27FC236}">
                  <a16:creationId xmlns:a16="http://schemas.microsoft.com/office/drawing/2014/main" id="{C00B76E5-B87A-B840-BD45-038A1F09981B}"/>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3" name="Oval 82">
              <a:extLst>
                <a:ext uri="{FF2B5EF4-FFF2-40B4-BE49-F238E27FC236}">
                  <a16:creationId xmlns:a16="http://schemas.microsoft.com/office/drawing/2014/main" id="{77157A70-CEA5-0A48-9317-94ED55E861B5}"/>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4" name="Oval 83">
              <a:extLst>
                <a:ext uri="{FF2B5EF4-FFF2-40B4-BE49-F238E27FC236}">
                  <a16:creationId xmlns:a16="http://schemas.microsoft.com/office/drawing/2014/main" id="{E0045193-F3D6-AA4F-A2FA-0293F2547F6B}"/>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87" name="Picture Placeholder 4">
            <a:extLst>
              <a:ext uri="{FF2B5EF4-FFF2-40B4-BE49-F238E27FC236}">
                <a16:creationId xmlns:a16="http://schemas.microsoft.com/office/drawing/2014/main" id="{13E952FF-1F81-8346-9F39-84ECD00779C8}"/>
              </a:ext>
            </a:extLst>
          </p:cNvPr>
          <p:cNvSpPr>
            <a:spLocks noGrp="1"/>
          </p:cNvSpPr>
          <p:nvPr>
            <p:ph type="pic" sz="quarter" idx="14" hasCustomPrompt="1"/>
          </p:nvPr>
        </p:nvSpPr>
        <p:spPr>
          <a:xfrm>
            <a:off x="8545099" y="1396343"/>
            <a:ext cx="3263187" cy="4090987"/>
          </a:xfrm>
        </p:spPr>
        <p:txBody>
          <a:bodyPr anchor="ctr">
            <a:normAutofit/>
          </a:bodyPr>
          <a:lstStyle>
            <a:lvl1pPr algn="ctr">
              <a:defRPr sz="2000" b="0" i="0"/>
            </a:lvl1pPr>
          </a:lstStyle>
          <a:p>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
        <p:nvSpPr>
          <p:cNvPr id="92" name="Text Placeholder 8">
            <a:extLst>
              <a:ext uri="{FF2B5EF4-FFF2-40B4-BE49-F238E27FC236}">
                <a16:creationId xmlns:a16="http://schemas.microsoft.com/office/drawing/2014/main" id="{94376F6A-98C8-FC40-978C-A7AB45180863}"/>
              </a:ext>
            </a:extLst>
          </p:cNvPr>
          <p:cNvSpPr>
            <a:spLocks noGrp="1"/>
          </p:cNvSpPr>
          <p:nvPr>
            <p:ph type="body" sz="quarter" idx="18" hasCustomPrompt="1"/>
          </p:nvPr>
        </p:nvSpPr>
        <p:spPr>
          <a:xfrm>
            <a:off x="5553856" y="5265718"/>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93" name="Text Placeholder 8">
            <a:extLst>
              <a:ext uri="{FF2B5EF4-FFF2-40B4-BE49-F238E27FC236}">
                <a16:creationId xmlns:a16="http://schemas.microsoft.com/office/drawing/2014/main" id="{91D6B033-E392-B94F-AE4B-54122F7A4BE8}"/>
              </a:ext>
            </a:extLst>
          </p:cNvPr>
          <p:cNvSpPr>
            <a:spLocks noGrp="1"/>
          </p:cNvSpPr>
          <p:nvPr>
            <p:ph type="body" sz="quarter" idx="19" hasCustomPrompt="1"/>
          </p:nvPr>
        </p:nvSpPr>
        <p:spPr>
          <a:xfrm>
            <a:off x="5553856" y="5617469"/>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94" name="Text Placeholder 8">
            <a:extLst>
              <a:ext uri="{FF2B5EF4-FFF2-40B4-BE49-F238E27FC236}">
                <a16:creationId xmlns:a16="http://schemas.microsoft.com/office/drawing/2014/main" id="{279C8D84-6458-AD4F-8437-3F81FC7FD945}"/>
              </a:ext>
            </a:extLst>
          </p:cNvPr>
          <p:cNvSpPr>
            <a:spLocks noGrp="1"/>
          </p:cNvSpPr>
          <p:nvPr>
            <p:ph type="body" sz="quarter" idx="20" hasCustomPrompt="1"/>
          </p:nvPr>
        </p:nvSpPr>
        <p:spPr>
          <a:xfrm>
            <a:off x="5553856" y="5969220"/>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
        <p:nvSpPr>
          <p:cNvPr id="95" name="Text Placeholder 8">
            <a:extLst>
              <a:ext uri="{FF2B5EF4-FFF2-40B4-BE49-F238E27FC236}">
                <a16:creationId xmlns:a16="http://schemas.microsoft.com/office/drawing/2014/main" id="{CEADC9D4-D246-7042-96B4-5C221DDE11B1}"/>
              </a:ext>
            </a:extLst>
          </p:cNvPr>
          <p:cNvSpPr>
            <a:spLocks noGrp="1"/>
          </p:cNvSpPr>
          <p:nvPr>
            <p:ph type="body" sz="quarter" idx="21" hasCustomPrompt="1"/>
          </p:nvPr>
        </p:nvSpPr>
        <p:spPr>
          <a:xfrm>
            <a:off x="5553856" y="6320971"/>
            <a:ext cx="2416298" cy="297654"/>
          </a:xfrm>
        </p:spPr>
        <p:txBody>
          <a:bodyPr lIns="91440" tIns="0" rIns="0" bIns="0" anchor="t">
            <a:norm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200" b="0" i="0">
                <a:solidFill>
                  <a:schemeClr val="bg1"/>
                </a:solidFill>
              </a:defRPr>
            </a:lvl1pPr>
          </a:lstStyle>
          <a:p>
            <a:pPr lvl="0"/>
            <a:r>
              <a:rPr lang="en-US"/>
              <a:t>@</a:t>
            </a:r>
            <a:r>
              <a:rPr lang="en-US" err="1"/>
              <a:t>SocialHandle</a:t>
            </a:r>
            <a:endParaRPr lang="en-US"/>
          </a:p>
        </p:txBody>
      </p:sp>
    </p:spTree>
    <p:extLst>
      <p:ext uri="{BB962C8B-B14F-4D97-AF65-F5344CB8AC3E}">
        <p14:creationId xmlns:p14="http://schemas.microsoft.com/office/powerpoint/2010/main" val="280156778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5" name="Title Placeholder 1">
            <a:extLst>
              <a:ext uri="{FF2B5EF4-FFF2-40B4-BE49-F238E27FC236}">
                <a16:creationId xmlns:a16="http://schemas.microsoft.com/office/drawing/2014/main" id="{FB63DFA9-67F5-6545-9D6B-8B0D08D3CC8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Agenda</a:t>
            </a: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457200" indent="-457200">
              <a:buFont typeface="Arial" panose="020B0604020202020204" pitchFamily="34" charset="0"/>
              <a:buChar char="•"/>
              <a:defRPr b="0" i="0">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Agenda Item One – Presenter</a:t>
            </a:r>
          </a:p>
          <a:p>
            <a:pPr lvl="0"/>
            <a:r>
              <a:rPr lang="en-US"/>
              <a:t>Agenda Item Two – Presenter</a:t>
            </a:r>
          </a:p>
          <a:p>
            <a:pPr lvl="0"/>
            <a:r>
              <a:rPr lang="en-US"/>
              <a:t>Break</a:t>
            </a:r>
          </a:p>
          <a:p>
            <a:pPr lvl="0"/>
            <a:r>
              <a:rPr lang="en-US"/>
              <a:t>Agenda Item Three – Presenter</a:t>
            </a:r>
          </a:p>
          <a:p>
            <a:pPr lvl="0"/>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8" name="Text Placeholder 4">
            <a:extLst>
              <a:ext uri="{FF2B5EF4-FFF2-40B4-BE49-F238E27FC236}">
                <a16:creationId xmlns:a16="http://schemas.microsoft.com/office/drawing/2014/main" id="{569815E3-1C72-B045-9B0A-88DDCA9E78B8}"/>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9" name="Footer Placeholder 3">
            <a:extLst>
              <a:ext uri="{FF2B5EF4-FFF2-40B4-BE49-F238E27FC236}">
                <a16:creationId xmlns:a16="http://schemas.microsoft.com/office/drawing/2014/main" id="{F09B7874-B1DF-994B-BA2D-63B5B508C4C6}"/>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Tree>
    <p:extLst>
      <p:ext uri="{BB962C8B-B14F-4D97-AF65-F5344CB8AC3E}">
        <p14:creationId xmlns:p14="http://schemas.microsoft.com/office/powerpoint/2010/main" val="347975599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lide_Whi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5"/>
                </a:solidFill>
              </a:defRPr>
            </a:lvl1pPr>
            <a:lvl2pPr>
              <a:defRPr b="0" i="0">
                <a:solidFill>
                  <a:schemeClr val="accent5"/>
                </a:solidFill>
              </a:defRPr>
            </a:lvl2pPr>
            <a:lvl3pPr>
              <a:defRPr b="0" i="0">
                <a:solidFill>
                  <a:schemeClr val="accent5"/>
                </a:solidFill>
              </a:defRPr>
            </a:lvl3pPr>
            <a:lvl4pPr>
              <a:defRPr b="0" i="0">
                <a:solidFill>
                  <a:schemeClr val="accent5"/>
                </a:solidFill>
              </a:defRPr>
            </a:lvl4pPr>
            <a:lvl5pPr>
              <a:defRPr b="0" i="0">
                <a:solidFill>
                  <a:schemeClr val="accent5"/>
                </a:solidFill>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8" name="Text Placeholder 4">
            <a:extLst>
              <a:ext uri="{FF2B5EF4-FFF2-40B4-BE49-F238E27FC236}">
                <a16:creationId xmlns:a16="http://schemas.microsoft.com/office/drawing/2014/main" id="{9D90B792-DA95-0E48-AF1E-A8CC7929AF9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0" name="Footer Placeholder 3">
            <a:extLst>
              <a:ext uri="{FF2B5EF4-FFF2-40B4-BE49-F238E27FC236}">
                <a16:creationId xmlns:a16="http://schemas.microsoft.com/office/drawing/2014/main" id="{8984E3A7-97BE-3D4B-AAB9-EEE62E0DEDE0}"/>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12" name="Title Placeholder 1">
            <a:extLst>
              <a:ext uri="{FF2B5EF4-FFF2-40B4-BE49-F238E27FC236}">
                <a16:creationId xmlns:a16="http://schemas.microsoft.com/office/drawing/2014/main" id="{4B05B844-9E59-D943-9F7B-FE21CF4C3160}"/>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91258869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lide_White_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userDrawn="1"/>
        </p:nvPicPr>
        <p:blipFill>
          <a:blip r:embed="rId2"/>
          <a:stretch>
            <a:fillRect/>
          </a:stretch>
        </p:blipFill>
        <p:spPr>
          <a:xfrm rot="5400000">
            <a:off x="7154501" y="1816851"/>
            <a:ext cx="6991758" cy="3223149"/>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5"/>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5"/>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5"/>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5"/>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5"/>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bg1"/>
                </a:solidFill>
                <a:latin typeface="Roboto" panose="02000000000000000000" pitchFamily="2" charset="0"/>
                <a:cs typeface="Arial" panose="020B0604020202020204" pitchFamily="34" charset="0"/>
              </a:rPr>
              <a:t>@</a:t>
            </a:r>
            <a:r>
              <a:rPr lang="en-US" sz="1200" b="0" i="0" err="1">
                <a:solidFill>
                  <a:schemeClr val="bg1"/>
                </a:solidFill>
                <a:latin typeface="Roboto" panose="02000000000000000000" pitchFamily="2" charset="0"/>
                <a:cs typeface="Arial" panose="020B0604020202020204" pitchFamily="34" charset="0"/>
              </a:rPr>
              <a:t>solarwinds</a:t>
            </a:r>
            <a:endParaRPr lang="en-US" sz="1200" b="0" i="0">
              <a:solidFill>
                <a:schemeClr val="bg1"/>
              </a:solidFill>
              <a:latin typeface="Roboto" panose="02000000000000000000" pitchFamily="2" charset="0"/>
              <a:cs typeface="Arial" panose="020B0604020202020204" pitchFamily="34" charset="0"/>
            </a:endParaRPr>
          </a:p>
        </p:txBody>
      </p:sp>
      <p:sp>
        <p:nvSpPr>
          <p:cNvPr id="16" name="Slide Number Placeholder 5">
            <a:extLst>
              <a:ext uri="{FF2B5EF4-FFF2-40B4-BE49-F238E27FC236}">
                <a16:creationId xmlns:a16="http://schemas.microsoft.com/office/drawing/2014/main" id="{4402F5E7-8004-B842-A872-496359E38C8C}"/>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solidFill>
                  <a:schemeClr val="bg1"/>
                </a:solidFill>
                <a:latin typeface="Roboto" panose="02000000000000000000" pitchFamily="2" charset="0"/>
                <a:cs typeface="Arial" panose="020B0604020202020204" pitchFamily="34" charset="0"/>
              </a:rPr>
              <a:pPr/>
              <a:t>‹#›</a:t>
            </a:fld>
            <a:endParaRPr lang="en-US" b="0" i="0">
              <a:solidFill>
                <a:schemeClr val="bg1"/>
              </a:solidFill>
              <a:latin typeface="Roboto" panose="02000000000000000000" pitchFamily="2" charset="0"/>
              <a:cs typeface="Arial" panose="020B0604020202020204" pitchFamily="34" charset="0"/>
            </a:endParaRPr>
          </a:p>
        </p:txBody>
      </p:sp>
      <p:sp>
        <p:nvSpPr>
          <p:cNvPr id="13" name="Text Placeholder 4">
            <a:extLst>
              <a:ext uri="{FF2B5EF4-FFF2-40B4-BE49-F238E27FC236}">
                <a16:creationId xmlns:a16="http://schemas.microsoft.com/office/drawing/2014/main" id="{300A1992-2350-8C44-9442-3E940A8F9E98}"/>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A95A6EA6-7F56-F148-A1A0-B74EA488AF98}"/>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19" name="Title Placeholder 1">
            <a:extLst>
              <a:ext uri="{FF2B5EF4-FFF2-40B4-BE49-F238E27FC236}">
                <a16:creationId xmlns:a16="http://schemas.microsoft.com/office/drawing/2014/main" id="{BA7DF7AC-2409-1946-BD1B-BEB4A00A1E38}"/>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52433688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Slide_Nodes">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458145A-4E45-534B-90E5-C365A8F92B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414" y="-26434"/>
            <a:ext cx="10105226" cy="6910868"/>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userDrawn="1"/>
        </p:nvSpPr>
        <p:spPr>
          <a:xfrm>
            <a:off x="-107091" y="0"/>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7" name="Rectangle 6">
            <a:extLst>
              <a:ext uri="{FF2B5EF4-FFF2-40B4-BE49-F238E27FC236}">
                <a16:creationId xmlns:a16="http://schemas.microsoft.com/office/drawing/2014/main" id="{91B3D39F-7EB7-4F44-9475-A44BCF752969}"/>
              </a:ext>
            </a:extLst>
          </p:cNvPr>
          <p:cNvSpPr/>
          <p:nvPr userDrawn="1"/>
        </p:nvSpPr>
        <p:spPr>
          <a:xfrm>
            <a:off x="9661413" y="4567075"/>
            <a:ext cx="368399" cy="1471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 name="Group 3">
            <a:extLst>
              <a:ext uri="{FF2B5EF4-FFF2-40B4-BE49-F238E27FC236}">
                <a16:creationId xmlns:a16="http://schemas.microsoft.com/office/drawing/2014/main" id="{BA951AAB-40B2-C94A-BD02-61BBB9EF651D}"/>
              </a:ext>
            </a:extLst>
          </p:cNvPr>
          <p:cNvGrpSpPr/>
          <p:nvPr userDrawn="1"/>
        </p:nvGrpSpPr>
        <p:grpSpPr>
          <a:xfrm>
            <a:off x="237031" y="203093"/>
            <a:ext cx="77833" cy="1626919"/>
            <a:chOff x="-77833" y="203093"/>
            <a:chExt cx="77833" cy="1626919"/>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E7F714-FB17-D243-A0BB-21EBCFC4F966}"/>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5C8C33-D2A9-DC46-BE62-BA179E924DEB}"/>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5C0F20-62DC-484F-B9E5-368709D2698A}"/>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2FEAF43-8FD3-6D49-8B08-A1EAD938B163}"/>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271630-1E35-4E44-96F1-55B9F7C5B2B4}"/>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C440C7-A6D2-2C4A-AED9-D6340388660B}"/>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6B46CB-DBDB-4B4D-A532-CD2627FC24E5}"/>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5F168D-7F94-ED44-9DEF-669FEB48486C}"/>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9E50D98-FA84-524D-847E-4015B692D5B6}"/>
              </a:ext>
            </a:extLst>
          </p:cNvPr>
          <p:cNvGrpSpPr/>
          <p:nvPr userDrawn="1"/>
        </p:nvGrpSpPr>
        <p:grpSpPr>
          <a:xfrm rot="5400000" flipH="1">
            <a:off x="3617558"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rot="16200000">
            <a:off x="5493562" y="-26225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2" name="Group 61">
            <a:extLst>
              <a:ext uri="{FF2B5EF4-FFF2-40B4-BE49-F238E27FC236}">
                <a16:creationId xmlns:a16="http://schemas.microsoft.com/office/drawing/2014/main" id="{79F8A94A-8C44-E646-B31D-373462E07307}"/>
              </a:ext>
            </a:extLst>
          </p:cNvPr>
          <p:cNvGrpSpPr/>
          <p:nvPr userDrawn="1"/>
        </p:nvGrpSpPr>
        <p:grpSpPr>
          <a:xfrm>
            <a:off x="7245525" y="297964"/>
            <a:ext cx="1480642" cy="546992"/>
            <a:chOff x="7245525" y="297964"/>
            <a:chExt cx="1480642" cy="546992"/>
          </a:xfrm>
          <a:solidFill>
            <a:schemeClr val="bg2"/>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4" name="Oval 53">
            <a:extLst>
              <a:ext uri="{FF2B5EF4-FFF2-40B4-BE49-F238E27FC236}">
                <a16:creationId xmlns:a16="http://schemas.microsoft.com/office/drawing/2014/main" id="{47020BD5-D565-F242-87DE-CDA998CC5BEE}"/>
              </a:ext>
            </a:extLst>
          </p:cNvPr>
          <p:cNvSpPr/>
          <p:nvPr userDrawn="1"/>
        </p:nvSpPr>
        <p:spPr>
          <a:xfrm>
            <a:off x="4514426" y="-1779373"/>
            <a:ext cx="3473801" cy="3473801"/>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3" name="Text Placeholder 2">
            <a:extLst>
              <a:ext uri="{FF2B5EF4-FFF2-40B4-BE49-F238E27FC236}">
                <a16:creationId xmlns:a16="http://schemas.microsoft.com/office/drawing/2014/main" id="{C4CE285A-2EC8-F440-9971-7E36F1519AEC}"/>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64" name="Text Placeholder 2">
            <a:extLst>
              <a:ext uri="{FF2B5EF4-FFF2-40B4-BE49-F238E27FC236}">
                <a16:creationId xmlns:a16="http://schemas.microsoft.com/office/drawing/2014/main" id="{0432323E-A427-AB42-A436-DA1CC5540A1A}"/>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66" name="Footer Placeholder 3">
            <a:extLst>
              <a:ext uri="{FF2B5EF4-FFF2-40B4-BE49-F238E27FC236}">
                <a16:creationId xmlns:a16="http://schemas.microsoft.com/office/drawing/2014/main" id="{8AADE891-BA1E-D342-864F-7ADDA1BC75DA}"/>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78785388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Page_White_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00BA37-6E40-A64C-9D49-712932D473E6}"/>
              </a:ext>
            </a:extLst>
          </p:cNvPr>
          <p:cNvPicPr>
            <a:picLocks noChangeAspect="1"/>
          </p:cNvPicPr>
          <p:nvPr userDrawn="1"/>
        </p:nvPicPr>
        <p:blipFill>
          <a:blip r:embed="rId2"/>
          <a:stretch>
            <a:fillRect/>
          </a:stretch>
        </p:blipFill>
        <p:spPr>
          <a:xfrm rot="5400000">
            <a:off x="5636870" y="289370"/>
            <a:ext cx="7037410" cy="6273477"/>
          </a:xfrm>
          <a:prstGeom prst="rect">
            <a:avLst/>
          </a:prstGeom>
        </p:spPr>
      </p:pic>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5"/>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5"/>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5"/>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5"/>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5"/>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bg1"/>
                </a:solidFill>
                <a:latin typeface="Roboto" panose="02000000000000000000" pitchFamily="2" charset="0"/>
                <a:cs typeface="Arial" panose="020B0604020202020204" pitchFamily="34" charset="0"/>
              </a:rPr>
              <a:t>@</a:t>
            </a:r>
            <a:r>
              <a:rPr lang="en-US" sz="1200" b="0" i="0" err="1">
                <a:solidFill>
                  <a:schemeClr val="bg1"/>
                </a:solidFill>
                <a:latin typeface="Roboto" panose="02000000000000000000" pitchFamily="2" charset="0"/>
                <a:cs typeface="Arial" panose="020B0604020202020204" pitchFamily="34" charset="0"/>
              </a:rPr>
              <a:t>solarwinds</a:t>
            </a:r>
            <a:endParaRPr lang="en-US" sz="1200" b="0" i="0">
              <a:solidFill>
                <a:schemeClr val="bg1"/>
              </a:solidFill>
              <a:latin typeface="Roboto" panose="02000000000000000000" pitchFamily="2" charset="0"/>
              <a:cs typeface="Arial" panose="020B0604020202020204" pitchFamily="34" charset="0"/>
            </a:endParaRPr>
          </a:p>
        </p:txBody>
      </p:sp>
      <p:sp>
        <p:nvSpPr>
          <p:cNvPr id="16" name="Slide Number Placeholder 5">
            <a:extLst>
              <a:ext uri="{FF2B5EF4-FFF2-40B4-BE49-F238E27FC236}">
                <a16:creationId xmlns:a16="http://schemas.microsoft.com/office/drawing/2014/main" id="{A76F2C6E-4C3E-F14F-97FF-DC428FC79C9C}"/>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solidFill>
                  <a:schemeClr val="bg1"/>
                </a:solidFill>
                <a:latin typeface="Roboto" panose="02000000000000000000" pitchFamily="2" charset="0"/>
                <a:cs typeface="Arial" panose="020B0604020202020204" pitchFamily="34" charset="0"/>
              </a:rPr>
              <a:pPr/>
              <a:t>‹#›</a:t>
            </a:fld>
            <a:endParaRPr lang="en-US" b="0" i="0">
              <a:solidFill>
                <a:schemeClr val="bg1"/>
              </a:solidFill>
              <a:latin typeface="Roboto" panose="02000000000000000000" pitchFamily="2" charset="0"/>
              <a:cs typeface="Arial" panose="020B0604020202020204" pitchFamily="34" charset="0"/>
            </a:endParaRPr>
          </a:p>
        </p:txBody>
      </p:sp>
      <p:sp>
        <p:nvSpPr>
          <p:cNvPr id="13" name="Text Placeholder 4">
            <a:extLst>
              <a:ext uri="{FF2B5EF4-FFF2-40B4-BE49-F238E27FC236}">
                <a16:creationId xmlns:a16="http://schemas.microsoft.com/office/drawing/2014/main" id="{4AC66311-B7B8-8240-8593-BE78F12E8CDD}"/>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7" name="Footer Placeholder 3">
            <a:extLst>
              <a:ext uri="{FF2B5EF4-FFF2-40B4-BE49-F238E27FC236}">
                <a16:creationId xmlns:a16="http://schemas.microsoft.com/office/drawing/2014/main" id="{F8099E8A-0249-824E-9BE6-6ACEF195EB1F}"/>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18" name="Title Placeholder 1">
            <a:extLst>
              <a:ext uri="{FF2B5EF4-FFF2-40B4-BE49-F238E27FC236}">
                <a16:creationId xmlns:a16="http://schemas.microsoft.com/office/drawing/2014/main" id="{E70F8FD9-AEDE-C643-8114-5653AB6A76E5}"/>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79920734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istics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 name="Rectangle 5">
            <a:extLst>
              <a:ext uri="{FF2B5EF4-FFF2-40B4-BE49-F238E27FC236}">
                <a16:creationId xmlns:a16="http://schemas.microsoft.com/office/drawing/2014/main" id="{2FC390CB-324D-4441-BE46-D10A3EEE5CA6}"/>
              </a:ext>
            </a:extLst>
          </p:cNvPr>
          <p:cNvSpPr/>
          <p:nvPr userDrawn="1"/>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 name="Rectangle 6">
            <a:extLst>
              <a:ext uri="{FF2B5EF4-FFF2-40B4-BE49-F238E27FC236}">
                <a16:creationId xmlns:a16="http://schemas.microsoft.com/office/drawing/2014/main" id="{91B3D39F-7EB7-4F44-9475-A44BCF752969}"/>
              </a:ext>
            </a:extLst>
          </p:cNvPr>
          <p:cNvSpPr/>
          <p:nvPr userDrawn="1"/>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1F3B3BE2-C469-494C-AB8C-0F4D5221EF0D}"/>
              </a:ext>
            </a:extLst>
          </p:cNvPr>
          <p:cNvGrpSpPr/>
          <p:nvPr userDrawn="1"/>
        </p:nvGrpSpPr>
        <p:grpSpPr>
          <a:xfrm>
            <a:off x="12029081" y="3511039"/>
            <a:ext cx="77833" cy="1077472"/>
            <a:chOff x="12715216" y="2902945"/>
            <a:chExt cx="77833" cy="1077472"/>
          </a:xfrm>
        </p:grpSpPr>
        <p:cxnSp>
          <p:nvCxnSpPr>
            <p:cNvPr id="9" name="Straight Connector 8">
              <a:extLst>
                <a:ext uri="{FF2B5EF4-FFF2-40B4-BE49-F238E27FC236}">
                  <a16:creationId xmlns:a16="http://schemas.microsoft.com/office/drawing/2014/main" id="{97D00AD4-4F8E-D341-9E46-A514948C5417}"/>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B5F9F9-94EA-A348-B4EF-709A14047952}"/>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0427C4-7141-4443-8E03-8D5933353870}"/>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BF79A1-212E-3345-919D-50C6F0BE589E}"/>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EA9D86-682D-CA4F-BADA-504A692703B0}"/>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68F105-6132-CB4D-B0D8-C3AC7AA0A482}"/>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A129A9-0E43-924B-8459-9DEE26998931}"/>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078A11-CE40-864A-8B65-A2FFD6010923}"/>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C021165-15FC-7F45-B4D5-759EB423F4AE}"/>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05BB3E-9B12-B14C-9F4A-30ECE8635856}"/>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C6D953-5D79-B54E-A5AD-7A5F746986B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2C5B8E-F887-DF47-A86C-32828EA5746E}"/>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53FB6D5-7597-EB47-B27B-D376DBD0B718}"/>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22E93A-6EEF-3C49-9CDB-17B0E501A399}"/>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5806F8-8788-684A-9F24-C74D0A6751E3}"/>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6330A5-CE3F-7C45-9AE8-9C7B6F758695}"/>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C97B6C-F58C-3A44-80EE-59609040B0C6}"/>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3" name="Chart Placeholder 2">
            <a:extLst>
              <a:ext uri="{FF2B5EF4-FFF2-40B4-BE49-F238E27FC236}">
                <a16:creationId xmlns:a16="http://schemas.microsoft.com/office/drawing/2014/main" id="{1F793CAE-EEAE-4A4B-83AC-20A008336795}"/>
              </a:ext>
            </a:extLst>
          </p:cNvPr>
          <p:cNvSpPr>
            <a:spLocks noGrp="1"/>
          </p:cNvSpPr>
          <p:nvPr>
            <p:ph type="chart" sz="quarter" idx="10"/>
          </p:nvPr>
        </p:nvSpPr>
        <p:spPr>
          <a:xfrm>
            <a:off x="1078706" y="484981"/>
            <a:ext cx="10034588" cy="5888038"/>
          </a:xfrm>
        </p:spPr>
        <p:txBody>
          <a:bodyPr anchor="ctr"/>
          <a:lstStyle>
            <a:lvl1pPr algn="ctr">
              <a:defRPr b="0" i="0"/>
            </a:lvl1pPr>
          </a:lstStyle>
          <a:p>
            <a:r>
              <a:rPr lang="en-US"/>
              <a:t>Click icon to add chart</a:t>
            </a:r>
          </a:p>
        </p:txBody>
      </p:sp>
      <p:sp>
        <p:nvSpPr>
          <p:cNvPr id="27" name="Footer Placeholder 3">
            <a:extLst>
              <a:ext uri="{FF2B5EF4-FFF2-40B4-BE49-F238E27FC236}">
                <a16:creationId xmlns:a16="http://schemas.microsoft.com/office/drawing/2014/main" id="{53CBD187-D615-8B46-B24D-5F8AFEF6EAC7}"/>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Tree>
    <p:extLst>
      <p:ext uri="{BB962C8B-B14F-4D97-AF65-F5344CB8AC3E}">
        <p14:creationId xmlns:p14="http://schemas.microsoft.com/office/powerpoint/2010/main" val="173781261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77945" y="-71547"/>
            <a:ext cx="12347890" cy="70010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accent1"/>
                </a:solidFill>
                <a:latin typeface="Roboto" panose="02000000000000000000" pitchFamily="2" charset="0"/>
                <a:cs typeface="Arial" panose="020B0604020202020204" pitchFamily="34" charset="0"/>
              </a:rPr>
              <a:t>@</a:t>
            </a:r>
            <a:r>
              <a:rPr lang="en-US" sz="1000" b="0" i="0" err="1">
                <a:solidFill>
                  <a:schemeClr val="accent1"/>
                </a:solidFill>
                <a:latin typeface="Roboto" panose="02000000000000000000" pitchFamily="2" charset="0"/>
                <a:cs typeface="Arial" panose="020B0604020202020204" pitchFamily="34" charset="0"/>
              </a:rPr>
              <a:t>solarwinds</a:t>
            </a:r>
            <a:endParaRPr lang="en-US" sz="1000" b="0" i="0">
              <a:solidFill>
                <a:schemeClr val="accent1"/>
              </a:solidFill>
              <a:latin typeface="Roboto" panose="02000000000000000000" pitchFamily="2" charset="0"/>
              <a:cs typeface="Arial" panose="020B0604020202020204" pitchFamily="34" charset="0"/>
            </a:endParaRPr>
          </a:p>
        </p:txBody>
      </p:sp>
      <p:sp>
        <p:nvSpPr>
          <p:cNvPr id="16" name="Slide Number Placeholder 5">
            <a:extLst>
              <a:ext uri="{FF2B5EF4-FFF2-40B4-BE49-F238E27FC236}">
                <a16:creationId xmlns:a16="http://schemas.microsoft.com/office/drawing/2014/main" id="{A924EBDD-05CA-284D-A119-2D78DAC132C3}"/>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latin typeface="Roboto" panose="02000000000000000000" pitchFamily="2" charset="0"/>
                <a:cs typeface="Arial" panose="020B0604020202020204" pitchFamily="34" charset="0"/>
              </a:rPr>
              <a:pPr/>
              <a:t>‹#›</a:t>
            </a:fld>
            <a:endParaRPr lang="en-US" b="0" i="0">
              <a:latin typeface="Roboto" panose="02000000000000000000" pitchFamily="2" charset="0"/>
              <a:cs typeface="Arial" panose="020B0604020202020204" pitchFamily="34" charset="0"/>
            </a:endParaRPr>
          </a:p>
        </p:txBody>
      </p:sp>
      <p:sp>
        <p:nvSpPr>
          <p:cNvPr id="13" name="Text Placeholder 4">
            <a:extLst>
              <a:ext uri="{FF2B5EF4-FFF2-40B4-BE49-F238E27FC236}">
                <a16:creationId xmlns:a16="http://schemas.microsoft.com/office/drawing/2014/main" id="{1E092C9E-C0BD-424C-BB92-D3DF13D2343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5"/>
                </a:solidFill>
              </a:defRPr>
            </a:lvl1pPr>
            <a:lvl2pPr>
              <a:defRPr sz="1800"/>
            </a:lvl2pPr>
            <a:lvl3pPr>
              <a:defRPr sz="1800"/>
            </a:lvl3pPr>
            <a:lvl4pPr>
              <a:defRPr sz="1800"/>
            </a:lvl4pPr>
            <a:lvl5pPr>
              <a:defRPr sz="1800"/>
            </a:lvl5pPr>
          </a:lstStyle>
          <a:p>
            <a:pPr lvl="0"/>
            <a:r>
              <a:rPr lang="en-US"/>
              <a:t>Subhead sits here</a:t>
            </a:r>
          </a:p>
        </p:txBody>
      </p:sp>
      <p:sp>
        <p:nvSpPr>
          <p:cNvPr id="19" name="Footer Placeholder 3">
            <a:extLst>
              <a:ext uri="{FF2B5EF4-FFF2-40B4-BE49-F238E27FC236}">
                <a16:creationId xmlns:a16="http://schemas.microsoft.com/office/drawing/2014/main" id="{42028345-AC51-264B-9EBB-0B6E6D828551}"/>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1" name="Title Placeholder 1">
            <a:extLst>
              <a:ext uri="{FF2B5EF4-FFF2-40B4-BE49-F238E27FC236}">
                <a16:creationId xmlns:a16="http://schemas.microsoft.com/office/drawing/2014/main" id="{32EEBB74-2EA5-EF4F-8D04-6AE6B3A93DBC}"/>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3552318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lide_Dark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9" name="Text Placeholder 4">
            <a:extLst>
              <a:ext uri="{FF2B5EF4-FFF2-40B4-BE49-F238E27FC236}">
                <a16:creationId xmlns:a16="http://schemas.microsoft.com/office/drawing/2014/main" id="{8692CB1E-F3FF-334B-8BFB-A81C1CCB5AA8}"/>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5"/>
                </a:solidFill>
              </a:defRPr>
            </a:lvl1pPr>
            <a:lvl2pPr>
              <a:defRPr sz="1800"/>
            </a:lvl2pPr>
            <a:lvl3pPr>
              <a:defRPr sz="1800"/>
            </a:lvl3pPr>
            <a:lvl4pPr>
              <a:defRPr sz="1800"/>
            </a:lvl4pPr>
            <a:lvl5pPr>
              <a:defRPr sz="1800"/>
            </a:lvl5pPr>
          </a:lstStyle>
          <a:p>
            <a:pPr lvl="0"/>
            <a:r>
              <a:rPr lang="en-US"/>
              <a:t>Subhead sits here</a:t>
            </a:r>
          </a:p>
        </p:txBody>
      </p:sp>
      <p:sp>
        <p:nvSpPr>
          <p:cNvPr id="16" name="Footer Placeholder 3">
            <a:extLst>
              <a:ext uri="{FF2B5EF4-FFF2-40B4-BE49-F238E27FC236}">
                <a16:creationId xmlns:a16="http://schemas.microsoft.com/office/drawing/2014/main" id="{1A9704A2-C050-3C46-986D-E6EF754626E3}"/>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237BBFB2-22A9-7344-ABA1-505AF5C78A6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67995708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lide_Dark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609904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4792885"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Picture Placeholder 4">
            <a:extLst>
              <a:ext uri="{FF2B5EF4-FFF2-40B4-BE49-F238E27FC236}">
                <a16:creationId xmlns:a16="http://schemas.microsoft.com/office/drawing/2014/main" id="{9F8A5790-3958-CD42-A87C-932B9628C7D4}"/>
              </a:ext>
            </a:extLst>
          </p:cNvPr>
          <p:cNvSpPr>
            <a:spLocks noGrp="1"/>
          </p:cNvSpPr>
          <p:nvPr>
            <p:ph type="pic" sz="quarter" idx="14"/>
          </p:nvPr>
        </p:nvSpPr>
        <p:spPr>
          <a:xfrm>
            <a:off x="6480047" y="1396343"/>
            <a:ext cx="5328239" cy="4090987"/>
          </a:xfrm>
        </p:spPr>
        <p:txBody>
          <a:bodyPr anchor="ctr"/>
          <a:lstStyle>
            <a:lvl1pPr algn="ctr">
              <a:defRPr b="0" i="0"/>
            </a:lvl1pPr>
          </a:lstStyle>
          <a:p>
            <a:r>
              <a:rPr lang="en-US"/>
              <a:t>Click icon to add picture</a:t>
            </a:r>
          </a:p>
        </p:txBody>
      </p:sp>
      <p:sp>
        <p:nvSpPr>
          <p:cNvPr id="10" name="Text Placeholder 4">
            <a:extLst>
              <a:ext uri="{FF2B5EF4-FFF2-40B4-BE49-F238E27FC236}">
                <a16:creationId xmlns:a16="http://schemas.microsoft.com/office/drawing/2014/main" id="{4C8A4F2D-2301-FB48-B880-5F36E88AA8D4}"/>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5"/>
                </a:solidFill>
              </a:defRPr>
            </a:lvl1pPr>
            <a:lvl2pPr>
              <a:defRPr sz="1800"/>
            </a:lvl2pPr>
            <a:lvl3pPr>
              <a:defRPr sz="1800"/>
            </a:lvl3pPr>
            <a:lvl4pPr>
              <a:defRPr sz="1800"/>
            </a:lvl4pPr>
            <a:lvl5pPr>
              <a:defRPr sz="1800"/>
            </a:lvl5pPr>
          </a:lstStyle>
          <a:p>
            <a:pPr lvl="0"/>
            <a:r>
              <a:rPr lang="en-US"/>
              <a:t>Subhead sits here</a:t>
            </a:r>
          </a:p>
        </p:txBody>
      </p:sp>
      <p:sp>
        <p:nvSpPr>
          <p:cNvPr id="16" name="Footer Placeholder 3">
            <a:extLst>
              <a:ext uri="{FF2B5EF4-FFF2-40B4-BE49-F238E27FC236}">
                <a16:creationId xmlns:a16="http://schemas.microsoft.com/office/drawing/2014/main" id="{A73FB1E1-6B8B-E548-AA03-432A9B578135}"/>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EBCA3BA0-8E57-084D-82AB-7C9D7BBC550A}"/>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04301507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accent1"/>
                </a:solidFill>
                <a:latin typeface="Roboto" panose="02000000000000000000" pitchFamily="2" charset="0"/>
                <a:cs typeface="Arial" panose="020B0604020202020204" pitchFamily="34" charset="0"/>
              </a:rPr>
              <a:t>@</a:t>
            </a:r>
            <a:r>
              <a:rPr lang="en-US" sz="1000" b="0" i="0" err="1">
                <a:solidFill>
                  <a:schemeClr val="accent1"/>
                </a:solidFill>
                <a:latin typeface="Roboto" panose="02000000000000000000" pitchFamily="2" charset="0"/>
                <a:cs typeface="Arial" panose="020B0604020202020204" pitchFamily="34" charset="0"/>
              </a:rPr>
              <a:t>solarwinds</a:t>
            </a:r>
            <a:endParaRPr lang="en-US" sz="1000" b="0" i="0">
              <a:solidFill>
                <a:schemeClr val="accent1"/>
              </a:solidFill>
              <a:latin typeface="Roboto" panose="02000000000000000000" pitchFamily="2" charset="0"/>
              <a:cs typeface="Arial" panose="020B0604020202020204" pitchFamily="34" charset="0"/>
            </a:endParaRPr>
          </a:p>
        </p:txBody>
      </p:sp>
      <p:sp>
        <p:nvSpPr>
          <p:cNvPr id="12" name="Rectangle 11">
            <a:extLst>
              <a:ext uri="{FF2B5EF4-FFF2-40B4-BE49-F238E27FC236}">
                <a16:creationId xmlns:a16="http://schemas.microsoft.com/office/drawing/2014/main" id="{6A264373-17CD-4644-BC12-397924F2E338}"/>
              </a:ext>
            </a:extLst>
          </p:cNvPr>
          <p:cNvSpPr/>
          <p:nvPr userDrawn="1"/>
        </p:nvSpPr>
        <p:spPr>
          <a:xfrm>
            <a:off x="12027049" y="1528066"/>
            <a:ext cx="182880" cy="1280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Rectangle 12">
            <a:extLst>
              <a:ext uri="{FF2B5EF4-FFF2-40B4-BE49-F238E27FC236}">
                <a16:creationId xmlns:a16="http://schemas.microsoft.com/office/drawing/2014/main" id="{E09E4931-D79E-8D43-80E8-AFABFADCCA44}"/>
              </a:ext>
            </a:extLst>
          </p:cNvPr>
          <p:cNvSpPr/>
          <p:nvPr userDrawn="1"/>
        </p:nvSpPr>
        <p:spPr>
          <a:xfrm>
            <a:off x="12037783" y="4409376"/>
            <a:ext cx="172145" cy="7297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 name="Group 1">
            <a:extLst>
              <a:ext uri="{FF2B5EF4-FFF2-40B4-BE49-F238E27FC236}">
                <a16:creationId xmlns:a16="http://schemas.microsoft.com/office/drawing/2014/main" id="{F5B83ADE-5087-D54F-90A7-237D82076AA0}"/>
              </a:ext>
            </a:extLst>
          </p:cNvPr>
          <p:cNvGrpSpPr/>
          <p:nvPr userDrawn="1"/>
        </p:nvGrpSpPr>
        <p:grpSpPr>
          <a:xfrm>
            <a:off x="12029081" y="3511039"/>
            <a:ext cx="77833" cy="1077472"/>
            <a:chOff x="12715216" y="2902945"/>
            <a:chExt cx="77833" cy="1077472"/>
          </a:xfrm>
        </p:grpSpPr>
        <p:cxnSp>
          <p:nvCxnSpPr>
            <p:cNvPr id="17" name="Straight Connector 16">
              <a:extLst>
                <a:ext uri="{FF2B5EF4-FFF2-40B4-BE49-F238E27FC236}">
                  <a16:creationId xmlns:a16="http://schemas.microsoft.com/office/drawing/2014/main" id="{0BA29FF9-12C3-DA48-A07D-A42D47E9080E}"/>
                </a:ext>
              </a:extLst>
            </p:cNvPr>
            <p:cNvCxnSpPr>
              <a:cxnSpLocks/>
            </p:cNvCxnSpPr>
            <p:nvPr userDrawn="1"/>
          </p:nvCxnSpPr>
          <p:spPr>
            <a:xfrm>
              <a:off x="12715216" y="39804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DEE183-A7E9-5F44-9001-4711044AA528}"/>
                </a:ext>
              </a:extLst>
            </p:cNvPr>
            <p:cNvCxnSpPr>
              <a:cxnSpLocks/>
            </p:cNvCxnSpPr>
            <p:nvPr userDrawn="1"/>
          </p:nvCxnSpPr>
          <p:spPr>
            <a:xfrm>
              <a:off x="12715216" y="29029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FEBAD7-33A5-C343-837E-F1A07CFEBC96}"/>
                </a:ext>
              </a:extLst>
            </p:cNvPr>
            <p:cNvCxnSpPr>
              <a:cxnSpLocks/>
            </p:cNvCxnSpPr>
            <p:nvPr userDrawn="1"/>
          </p:nvCxnSpPr>
          <p:spPr>
            <a:xfrm>
              <a:off x="12715216" y="297028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7504ED-7273-E543-A9F8-51BD610FC888}"/>
                </a:ext>
              </a:extLst>
            </p:cNvPr>
            <p:cNvCxnSpPr>
              <a:cxnSpLocks/>
            </p:cNvCxnSpPr>
            <p:nvPr userDrawn="1"/>
          </p:nvCxnSpPr>
          <p:spPr>
            <a:xfrm>
              <a:off x="12715216" y="30376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E401E6C-90ED-494C-A49E-E292F5E4027C}"/>
                </a:ext>
              </a:extLst>
            </p:cNvPr>
            <p:cNvCxnSpPr>
              <a:cxnSpLocks/>
            </p:cNvCxnSpPr>
            <p:nvPr userDrawn="1"/>
          </p:nvCxnSpPr>
          <p:spPr>
            <a:xfrm>
              <a:off x="12715216" y="310497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840110-4F22-264C-AE36-5C6743EA581B}"/>
                </a:ext>
              </a:extLst>
            </p:cNvPr>
            <p:cNvCxnSpPr>
              <a:cxnSpLocks/>
            </p:cNvCxnSpPr>
            <p:nvPr userDrawn="1"/>
          </p:nvCxnSpPr>
          <p:spPr>
            <a:xfrm>
              <a:off x="12715216" y="31723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971CB71-F8FD-9849-B7AF-54F43DADACCA}"/>
                </a:ext>
              </a:extLst>
            </p:cNvPr>
            <p:cNvCxnSpPr>
              <a:cxnSpLocks/>
            </p:cNvCxnSpPr>
            <p:nvPr userDrawn="1"/>
          </p:nvCxnSpPr>
          <p:spPr>
            <a:xfrm>
              <a:off x="12715216" y="323965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CD20A3-01E0-7D4E-81DA-04DB57E149BC}"/>
                </a:ext>
              </a:extLst>
            </p:cNvPr>
            <p:cNvCxnSpPr>
              <a:cxnSpLocks/>
            </p:cNvCxnSpPr>
            <p:nvPr userDrawn="1"/>
          </p:nvCxnSpPr>
          <p:spPr>
            <a:xfrm>
              <a:off x="12715216" y="33069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1E3AC9-C4F9-AC43-9A6B-F437D7B38D1A}"/>
                </a:ext>
              </a:extLst>
            </p:cNvPr>
            <p:cNvCxnSpPr>
              <a:cxnSpLocks/>
            </p:cNvCxnSpPr>
            <p:nvPr userDrawn="1"/>
          </p:nvCxnSpPr>
          <p:spPr>
            <a:xfrm>
              <a:off x="12715216" y="337433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22FAB2-4A55-AF49-8F57-A7B36B81C6CE}"/>
                </a:ext>
              </a:extLst>
            </p:cNvPr>
            <p:cNvCxnSpPr>
              <a:cxnSpLocks/>
            </p:cNvCxnSpPr>
            <p:nvPr userDrawn="1"/>
          </p:nvCxnSpPr>
          <p:spPr>
            <a:xfrm>
              <a:off x="12715216" y="34416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3D8726-73F4-9249-B6FC-A7ECB0CE9C45}"/>
                </a:ext>
              </a:extLst>
            </p:cNvPr>
            <p:cNvCxnSpPr>
              <a:cxnSpLocks/>
            </p:cNvCxnSpPr>
            <p:nvPr userDrawn="1"/>
          </p:nvCxnSpPr>
          <p:spPr>
            <a:xfrm>
              <a:off x="12715216" y="350902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EF0360-0090-1045-97DC-DEBC97F4FF85}"/>
                </a:ext>
              </a:extLst>
            </p:cNvPr>
            <p:cNvCxnSpPr>
              <a:cxnSpLocks/>
            </p:cNvCxnSpPr>
            <p:nvPr userDrawn="1"/>
          </p:nvCxnSpPr>
          <p:spPr>
            <a:xfrm>
              <a:off x="12715216" y="35763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B5FE58-2442-274E-ACB8-71AFC2F595CC}"/>
                </a:ext>
              </a:extLst>
            </p:cNvPr>
            <p:cNvCxnSpPr>
              <a:cxnSpLocks/>
            </p:cNvCxnSpPr>
            <p:nvPr userDrawn="1"/>
          </p:nvCxnSpPr>
          <p:spPr>
            <a:xfrm>
              <a:off x="12715216" y="364370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E7015B1-1684-EC48-9497-8A3446DE9ED6}"/>
                </a:ext>
              </a:extLst>
            </p:cNvPr>
            <p:cNvCxnSpPr>
              <a:cxnSpLocks/>
            </p:cNvCxnSpPr>
            <p:nvPr userDrawn="1"/>
          </p:nvCxnSpPr>
          <p:spPr>
            <a:xfrm>
              <a:off x="12715216" y="37110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7FD01E-1AED-F84F-9706-13F1141EC110}"/>
                </a:ext>
              </a:extLst>
            </p:cNvPr>
            <p:cNvCxnSpPr>
              <a:cxnSpLocks/>
            </p:cNvCxnSpPr>
            <p:nvPr userDrawn="1"/>
          </p:nvCxnSpPr>
          <p:spPr>
            <a:xfrm>
              <a:off x="12715216" y="377839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F83CDD-9C88-6748-986C-D751732A6C4C}"/>
                </a:ext>
              </a:extLst>
            </p:cNvPr>
            <p:cNvCxnSpPr>
              <a:cxnSpLocks/>
            </p:cNvCxnSpPr>
            <p:nvPr userDrawn="1"/>
          </p:nvCxnSpPr>
          <p:spPr>
            <a:xfrm>
              <a:off x="12715216" y="38457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D53E7-43C0-474E-BDA1-184BDDA36CBD}"/>
                </a:ext>
              </a:extLst>
            </p:cNvPr>
            <p:cNvCxnSpPr>
              <a:cxnSpLocks/>
            </p:cNvCxnSpPr>
            <p:nvPr userDrawn="1"/>
          </p:nvCxnSpPr>
          <p:spPr>
            <a:xfrm>
              <a:off x="12715216" y="391307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28" name="Chart Placeholder 2">
            <a:extLst>
              <a:ext uri="{FF2B5EF4-FFF2-40B4-BE49-F238E27FC236}">
                <a16:creationId xmlns:a16="http://schemas.microsoft.com/office/drawing/2014/main" id="{BAAB8291-A7AD-FF41-8510-3BB22C085D74}"/>
              </a:ext>
            </a:extLst>
          </p:cNvPr>
          <p:cNvSpPr>
            <a:spLocks noGrp="1"/>
          </p:cNvSpPr>
          <p:nvPr>
            <p:ph type="chart" sz="quarter" idx="10"/>
          </p:nvPr>
        </p:nvSpPr>
        <p:spPr>
          <a:xfrm>
            <a:off x="1078706" y="484981"/>
            <a:ext cx="10034588" cy="5888038"/>
          </a:xfrm>
        </p:spPr>
        <p:txBody>
          <a:bodyPr anchor="ctr"/>
          <a:lstStyle>
            <a:lvl1pPr algn="ctr">
              <a:defRPr b="0" i="0">
                <a:solidFill>
                  <a:schemeClr val="bg1"/>
                </a:solidFill>
              </a:defRPr>
            </a:lvl1pPr>
          </a:lstStyle>
          <a:p>
            <a:r>
              <a:rPr lang="en-US"/>
              <a:t>Click icon to add chart</a:t>
            </a:r>
          </a:p>
        </p:txBody>
      </p:sp>
      <p:sp>
        <p:nvSpPr>
          <p:cNvPr id="29" name="Footer Placeholder 3">
            <a:extLst>
              <a:ext uri="{FF2B5EF4-FFF2-40B4-BE49-F238E27FC236}">
                <a16:creationId xmlns:a16="http://schemas.microsoft.com/office/drawing/2014/main" id="{9FA2C282-7031-5C4E-A77C-5414ABC1E8ED}"/>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Tree>
    <p:extLst>
      <p:ext uri="{BB962C8B-B14F-4D97-AF65-F5344CB8AC3E}">
        <p14:creationId xmlns:p14="http://schemas.microsoft.com/office/powerpoint/2010/main" val="202088499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Slide_Blue_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2" name="Text Placeholder 12">
            <a:extLst>
              <a:ext uri="{FF2B5EF4-FFF2-40B4-BE49-F238E27FC236}">
                <a16:creationId xmlns:a16="http://schemas.microsoft.com/office/drawing/2014/main" id="{7B4DCF7F-62E3-774B-90D0-BC173F817C8E}"/>
              </a:ext>
            </a:extLst>
          </p:cNvPr>
          <p:cNvSpPr>
            <a:spLocks noGrp="1"/>
          </p:cNvSpPr>
          <p:nvPr>
            <p:ph type="body" sz="quarter" idx="14" hasCustomPrompt="1"/>
          </p:nvPr>
        </p:nvSpPr>
        <p:spPr>
          <a:xfrm>
            <a:off x="6428317" y="1473200"/>
            <a:ext cx="5591538" cy="4600054"/>
          </a:xfrm>
        </p:spPr>
        <p:txBody>
          <a:bodyPr/>
          <a:lstStyle>
            <a:lvl1pPr marL="0" indent="0">
              <a:buNone/>
              <a:defRPr b="0" i="0">
                <a:solidFill>
                  <a:schemeClr val="accent5"/>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5"/>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5"/>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5"/>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5"/>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209B8A4-2AA4-734B-8B04-555140D3746F}"/>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6"/>
                </a:solidFill>
              </a:defRPr>
            </a:lvl1pPr>
            <a:lvl2pPr>
              <a:defRPr sz="1800"/>
            </a:lvl2pPr>
            <a:lvl3pPr>
              <a:defRPr sz="1800"/>
            </a:lvl3pPr>
            <a:lvl4pPr>
              <a:defRPr sz="1800"/>
            </a:lvl4pPr>
            <a:lvl5pPr>
              <a:defRPr sz="1800"/>
            </a:lvl5pPr>
          </a:lstStyle>
          <a:p>
            <a:pPr lvl="0"/>
            <a:r>
              <a:rPr lang="en-US"/>
              <a:t>Subhead sits here</a:t>
            </a:r>
          </a:p>
        </p:txBody>
      </p:sp>
      <p:sp>
        <p:nvSpPr>
          <p:cNvPr id="16" name="Footer Placeholder 3">
            <a:extLst>
              <a:ext uri="{FF2B5EF4-FFF2-40B4-BE49-F238E27FC236}">
                <a16:creationId xmlns:a16="http://schemas.microsoft.com/office/drawing/2014/main" id="{CFDD8CAB-AECD-8D41-9B9A-BECFF7824EA2}"/>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E38AFF35-53AD-6846-8ED2-98049649B17C}"/>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
        <p:nvSpPr>
          <p:cNvPr id="18" name="Text Placeholder 12">
            <a:extLst>
              <a:ext uri="{FF2B5EF4-FFF2-40B4-BE49-F238E27FC236}">
                <a16:creationId xmlns:a16="http://schemas.microsoft.com/office/drawing/2014/main" id="{C1AD62CD-8A54-9C48-86EB-40E1F47375E8}"/>
              </a:ext>
            </a:extLst>
          </p:cNvPr>
          <p:cNvSpPr>
            <a:spLocks noGrp="1"/>
          </p:cNvSpPr>
          <p:nvPr>
            <p:ph type="body" sz="quarter" idx="13" hasCustomPrompt="1"/>
          </p:nvPr>
        </p:nvSpPr>
        <p:spPr>
          <a:xfrm>
            <a:off x="380999" y="1473200"/>
            <a:ext cx="4792885"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85525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lide_Green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bg1"/>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bg1"/>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bg1"/>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bg1"/>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bg1"/>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0" name="Text Placeholder 4">
            <a:extLst>
              <a:ext uri="{FF2B5EF4-FFF2-40B4-BE49-F238E27FC236}">
                <a16:creationId xmlns:a16="http://schemas.microsoft.com/office/drawing/2014/main" id="{C61BB354-D6B6-8B44-A5C9-707AA52FD784}"/>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6"/>
                </a:solidFill>
              </a:defRPr>
            </a:lvl1pPr>
            <a:lvl2pPr>
              <a:defRPr sz="1800"/>
            </a:lvl2pPr>
            <a:lvl3pPr>
              <a:defRPr sz="1800"/>
            </a:lvl3pPr>
            <a:lvl4pPr>
              <a:defRPr sz="1800"/>
            </a:lvl4pPr>
            <a:lvl5pPr>
              <a:defRPr sz="1800"/>
            </a:lvl5pPr>
          </a:lstStyle>
          <a:p>
            <a:pPr lvl="0"/>
            <a:r>
              <a:rPr lang="en-US"/>
              <a:t>Subhead sits here</a:t>
            </a:r>
          </a:p>
        </p:txBody>
      </p:sp>
      <p:sp>
        <p:nvSpPr>
          <p:cNvPr id="17" name="Footer Placeholder 3">
            <a:extLst>
              <a:ext uri="{FF2B5EF4-FFF2-40B4-BE49-F238E27FC236}">
                <a16:creationId xmlns:a16="http://schemas.microsoft.com/office/drawing/2014/main" id="{82E59D54-CF76-9145-9228-1DF03B9A65E6}"/>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
        <p:nvSpPr>
          <p:cNvPr id="18" name="Title Placeholder 1">
            <a:extLst>
              <a:ext uri="{FF2B5EF4-FFF2-40B4-BE49-F238E27FC236}">
                <a16:creationId xmlns:a16="http://schemas.microsoft.com/office/drawing/2014/main" id="{8F549E7D-FA91-DE45-9CA6-FFF5D30A96F8}"/>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55151567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Slide_Orange_3/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14" name="Rectangle 13">
            <a:extLst>
              <a:ext uri="{FF2B5EF4-FFF2-40B4-BE49-F238E27FC236}">
                <a16:creationId xmlns:a16="http://schemas.microsoft.com/office/drawing/2014/main" id="{432FBB64-D606-EF40-A7C9-96F6B4C8A41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0" name="Text Placeholder 12">
            <a:extLst>
              <a:ext uri="{FF2B5EF4-FFF2-40B4-BE49-F238E27FC236}">
                <a16:creationId xmlns:a16="http://schemas.microsoft.com/office/drawing/2014/main" id="{4EAFB88B-A1DF-5D47-8B38-59E7036672F6}"/>
              </a:ext>
            </a:extLst>
          </p:cNvPr>
          <p:cNvSpPr>
            <a:spLocks noGrp="1"/>
          </p:cNvSpPr>
          <p:nvPr>
            <p:ph type="body" sz="quarter" idx="13" hasCustomPrompt="1"/>
          </p:nvPr>
        </p:nvSpPr>
        <p:spPr>
          <a:xfrm>
            <a:off x="380999" y="1473200"/>
            <a:ext cx="11361283" cy="4600054"/>
          </a:xfrm>
        </p:spPr>
        <p:txBody>
          <a:bodyPr/>
          <a:lstStyle>
            <a:lvl1pPr marL="0" indent="0">
              <a:buNone/>
              <a:defRPr b="0" i="0">
                <a:solidFill>
                  <a:schemeClr val="accent6"/>
                </a:solidFill>
                <a:latin typeface="Roboto" panose="02000000000000000000" pitchFamily="2" charset="0"/>
                <a:cs typeface="Arial" panose="020B0604020202020204" pitchFamily="34" charset="0"/>
              </a:defRPr>
            </a:lvl1pPr>
            <a:lvl2pPr marL="971550" indent="-514350">
              <a:buFont typeface="+mj-lt"/>
              <a:buAutoNum type="arabicPeriod"/>
              <a:defRPr lang="en-US" sz="2800" b="0" i="0" kern="1200" dirty="0">
                <a:solidFill>
                  <a:schemeClr val="accent6"/>
                </a:solidFill>
                <a:latin typeface="Roboto" panose="02000000000000000000" pitchFamily="2" charset="0"/>
                <a:ea typeface="Roboto Light" panose="02000000000000000000" pitchFamily="2" charset="0"/>
                <a:cs typeface="Arial" panose="020B0604020202020204" pitchFamily="34" charset="0"/>
              </a:defRPr>
            </a:lvl2pPr>
            <a:lvl3pPr marL="1371600" indent="-457200">
              <a:buFont typeface="+mj-lt"/>
              <a:buAutoNum type="arabicPeriod"/>
              <a:defRPr b="0" i="0">
                <a:solidFill>
                  <a:schemeClr val="accent6"/>
                </a:solidFill>
                <a:latin typeface="Roboto" panose="02000000000000000000" pitchFamily="2" charset="0"/>
                <a:cs typeface="Arial" panose="020B0604020202020204" pitchFamily="34" charset="0"/>
              </a:defRPr>
            </a:lvl3pPr>
            <a:lvl4pPr marL="1828800" indent="-457200">
              <a:buFont typeface="+mj-lt"/>
              <a:buAutoNum type="arabicPeriod"/>
              <a:defRPr b="0" i="0">
                <a:solidFill>
                  <a:schemeClr val="accent6"/>
                </a:solidFill>
                <a:latin typeface="Roboto" panose="02000000000000000000" pitchFamily="2" charset="0"/>
                <a:cs typeface="Arial" panose="020B0604020202020204" pitchFamily="34" charset="0"/>
              </a:defRPr>
            </a:lvl4pPr>
            <a:lvl5pPr marL="2286000" indent="-457200">
              <a:buFont typeface="+mj-lt"/>
              <a:buAutoNum type="arabicPeriod"/>
              <a:defRPr b="0" i="0">
                <a:solidFill>
                  <a:schemeClr val="accent6"/>
                </a:solidFill>
                <a:latin typeface="Roboto" panose="02000000000000000000" pitchFamily="2" charset="0"/>
                <a:cs typeface="Arial" panose="020B0604020202020204" pitchFamily="34" charset="0"/>
              </a:defRPr>
            </a:lvl5pPr>
          </a:lstStyle>
          <a:p>
            <a:pPr lvl="0"/>
            <a:r>
              <a:rPr lang="en-US"/>
              <a:t>Body copy here</a:t>
            </a:r>
          </a:p>
          <a:p>
            <a:pPr lvl="1"/>
            <a:r>
              <a:rPr lang="en-US"/>
              <a:t>Second level</a:t>
            </a:r>
          </a:p>
          <a:p>
            <a:pPr lvl="2"/>
            <a:r>
              <a:rPr lang="en-US"/>
              <a:t>Third level</a:t>
            </a:r>
          </a:p>
          <a:p>
            <a:pPr lvl="3"/>
            <a:r>
              <a:rPr lang="en-US"/>
              <a:t>Fourth level</a:t>
            </a:r>
          </a:p>
          <a:p>
            <a:pPr lvl="4"/>
            <a:r>
              <a:rPr lang="en-US"/>
              <a:t>Fifth level</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10" name="Text Placeholder 4">
            <a:extLst>
              <a:ext uri="{FF2B5EF4-FFF2-40B4-BE49-F238E27FC236}">
                <a16:creationId xmlns:a16="http://schemas.microsoft.com/office/drawing/2014/main" id="{0A340B55-8C3B-A643-8273-56B3B351BCA7}"/>
              </a:ext>
            </a:extLst>
          </p:cNvPr>
          <p:cNvSpPr>
            <a:spLocks noGrp="1"/>
          </p:cNvSpPr>
          <p:nvPr>
            <p:ph type="body" sz="quarter" idx="26" hasCustomPrompt="1"/>
          </p:nvPr>
        </p:nvSpPr>
        <p:spPr>
          <a:xfrm>
            <a:off x="291995" y="754112"/>
            <a:ext cx="11361738" cy="304800"/>
          </a:xfrm>
        </p:spPr>
        <p:txBody>
          <a:bodyPr>
            <a:noAutofit/>
          </a:bodyPr>
          <a:lstStyle>
            <a:lvl1pPr>
              <a:defRPr sz="1600" b="0" i="0">
                <a:solidFill>
                  <a:schemeClr val="accent6"/>
                </a:solidFill>
              </a:defRPr>
            </a:lvl1pPr>
            <a:lvl2pPr>
              <a:defRPr sz="1800"/>
            </a:lvl2pPr>
            <a:lvl3pPr>
              <a:defRPr sz="1800"/>
            </a:lvl3pPr>
            <a:lvl4pPr>
              <a:defRPr sz="1800"/>
            </a:lvl4pPr>
            <a:lvl5pPr>
              <a:defRPr sz="1800"/>
            </a:lvl5pPr>
          </a:lstStyle>
          <a:p>
            <a:pPr lvl="0"/>
            <a:r>
              <a:rPr lang="en-US"/>
              <a:t>Subhead sits here</a:t>
            </a:r>
          </a:p>
        </p:txBody>
      </p:sp>
      <p:sp>
        <p:nvSpPr>
          <p:cNvPr id="12" name="Footer Placeholder 3">
            <a:extLst>
              <a:ext uri="{FF2B5EF4-FFF2-40B4-BE49-F238E27FC236}">
                <a16:creationId xmlns:a16="http://schemas.microsoft.com/office/drawing/2014/main" id="{5E8E9AC8-856A-F142-A297-1DDB73CB745C}"/>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
        <p:nvSpPr>
          <p:cNvPr id="17" name="Title Placeholder 1">
            <a:extLst>
              <a:ext uri="{FF2B5EF4-FFF2-40B4-BE49-F238E27FC236}">
                <a16:creationId xmlns:a16="http://schemas.microsoft.com/office/drawing/2014/main" id="{2BDEE2A2-E746-8D43-ACF2-E8B9675F9E3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57832375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IdeaSlide_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accent1"/>
                </a:solidFill>
                <a:latin typeface="Roboto" panose="02000000000000000000" pitchFamily="2" charset="0"/>
                <a:cs typeface="Arial" panose="020B0604020202020204" pitchFamily="34" charset="0"/>
              </a:rPr>
              <a:t>@</a:t>
            </a:r>
            <a:r>
              <a:rPr lang="en-US" sz="1200" b="0" i="0" err="1">
                <a:solidFill>
                  <a:schemeClr val="accent1"/>
                </a:solidFill>
                <a:latin typeface="Roboto" panose="02000000000000000000" pitchFamily="2" charset="0"/>
                <a:cs typeface="Arial" panose="020B0604020202020204" pitchFamily="34" charset="0"/>
              </a:rPr>
              <a:t>solarwinds</a:t>
            </a:r>
            <a:endParaRPr lang="en-US" sz="1200" b="0" i="0">
              <a:solidFill>
                <a:schemeClr val="accent1"/>
              </a:solidFill>
              <a:latin typeface="Roboto" panose="02000000000000000000" pitchFamily="2" charset="0"/>
              <a:cs typeface="Arial" panose="020B0604020202020204" pitchFamily="34" charset="0"/>
            </a:endParaRPr>
          </a:p>
        </p:txBody>
      </p:sp>
      <p:sp>
        <p:nvSpPr>
          <p:cNvPr id="7" name="Oval 6">
            <a:extLst>
              <a:ext uri="{FF2B5EF4-FFF2-40B4-BE49-F238E27FC236}">
                <a16:creationId xmlns:a16="http://schemas.microsoft.com/office/drawing/2014/main" id="{1938BD4C-B46E-E64E-B0CB-F495A19CDED2}"/>
              </a:ext>
            </a:extLst>
          </p:cNvPr>
          <p:cNvSpPr/>
          <p:nvPr userDrawn="1"/>
        </p:nvSpPr>
        <p:spPr>
          <a:xfrm>
            <a:off x="-2413264" y="2575685"/>
            <a:ext cx="3403600" cy="3403600"/>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a:off x="-14259" y="1250122"/>
            <a:ext cx="146781"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12045220" y="136664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3" name="Picture 2" descr="A close up of a mans face&#10;&#10;Description automatically generated">
            <a:extLst>
              <a:ext uri="{FF2B5EF4-FFF2-40B4-BE49-F238E27FC236}">
                <a16:creationId xmlns:a16="http://schemas.microsoft.com/office/drawing/2014/main" id="{FC645AC4-B0B7-C34B-ADC7-685EF487D6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5120" y="4331476"/>
            <a:ext cx="5290172" cy="1583300"/>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userDrawn="1"/>
        </p:nvSpPr>
        <p:spPr>
          <a:xfrm rot="5400000">
            <a:off x="11886920" y="2807470"/>
            <a:ext cx="178410" cy="431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Text Placeholder 67">
            <a:extLst>
              <a:ext uri="{FF2B5EF4-FFF2-40B4-BE49-F238E27FC236}">
                <a16:creationId xmlns:a16="http://schemas.microsoft.com/office/drawing/2014/main" id="{5253104E-6FB7-5442-BF3B-BBDC45FF1B0B}"/>
              </a:ext>
            </a:extLst>
          </p:cNvPr>
          <p:cNvSpPr>
            <a:spLocks noGrp="1"/>
          </p:cNvSpPr>
          <p:nvPr>
            <p:ph type="body" sz="quarter" idx="10" hasCustomPrompt="1"/>
          </p:nvPr>
        </p:nvSpPr>
        <p:spPr>
          <a:xfrm>
            <a:off x="3063082" y="2143320"/>
            <a:ext cx="6065837" cy="2036763"/>
          </a:xfrm>
        </p:spPr>
        <p:txBody>
          <a:bodyPr>
            <a:normAutofit/>
          </a:bodyPr>
          <a:lstStyle>
            <a:lvl1pPr marL="0" indent="0" algn="ctr">
              <a:lnSpc>
                <a:spcPct val="100000"/>
              </a:lnSpc>
              <a:spcBef>
                <a:spcPts val="1000"/>
              </a:spcBef>
              <a:buFont typeface="+mj-lt"/>
              <a:buNone/>
              <a:defRPr sz="6000" b="0" i="0">
                <a:solidFill>
                  <a:schemeClr val="bg1"/>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35" name="Footer Placeholder 3">
            <a:extLst>
              <a:ext uri="{FF2B5EF4-FFF2-40B4-BE49-F238E27FC236}">
                <a16:creationId xmlns:a16="http://schemas.microsoft.com/office/drawing/2014/main" id="{E86ACDEA-6152-4F4A-AEB7-9FCF59F07699}"/>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Tree>
    <p:extLst>
      <p:ext uri="{BB962C8B-B14F-4D97-AF65-F5344CB8AC3E}">
        <p14:creationId xmlns:p14="http://schemas.microsoft.com/office/powerpoint/2010/main" val="236421314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Slide_Binary">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9103D05-72DB-EF4A-9B4C-B124C2268C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5414" y="-26434"/>
            <a:ext cx="10105226" cy="6910869"/>
          </a:xfrm>
          <a:prstGeom prst="rect">
            <a:avLst/>
          </a:prstGeom>
        </p:spPr>
      </p:pic>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userDrawn="1"/>
        </p:nvGrpSpPr>
        <p:grpSpPr>
          <a:xfrm rot="5400000" flipH="1">
            <a:off x="983620" y="-143438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rot="16200000">
            <a:off x="2968590" y="-371222"/>
            <a:ext cx="527369" cy="12703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65" name="Picture 64" descr="A picture containing drawing, flower&#10;&#10;Description automatically generated">
            <a:extLst>
              <a:ext uri="{FF2B5EF4-FFF2-40B4-BE49-F238E27FC236}">
                <a16:creationId xmlns:a16="http://schemas.microsoft.com/office/drawing/2014/main" id="{CB2474A8-6DFF-0541-A20E-426A72600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9795" y="-1310370"/>
            <a:ext cx="881828" cy="3975958"/>
          </a:xfrm>
          <a:prstGeom prst="rect">
            <a:avLst/>
          </a:prstGeom>
        </p:spPr>
      </p:pic>
      <p:sp>
        <p:nvSpPr>
          <p:cNvPr id="23" name="Text Placeholder 2">
            <a:extLst>
              <a:ext uri="{FF2B5EF4-FFF2-40B4-BE49-F238E27FC236}">
                <a16:creationId xmlns:a16="http://schemas.microsoft.com/office/drawing/2014/main" id="{3B0BC627-F557-3D46-8088-2DECA42460AF}"/>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25" name="Text Placeholder 2">
            <a:extLst>
              <a:ext uri="{FF2B5EF4-FFF2-40B4-BE49-F238E27FC236}">
                <a16:creationId xmlns:a16="http://schemas.microsoft.com/office/drawing/2014/main" id="{F86426B0-2840-D94F-A636-92FC5EF1EF86}"/>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27" name="Footer Placeholder 3">
            <a:extLst>
              <a:ext uri="{FF2B5EF4-FFF2-40B4-BE49-F238E27FC236}">
                <a16:creationId xmlns:a16="http://schemas.microsoft.com/office/drawing/2014/main" id="{3B8EBE85-BA37-3E41-8E98-5346A993943F}"/>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199099077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IdeaSlide_Yellow">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A65355-2E2F-EB4C-AF56-DA48756B7F92}"/>
              </a:ext>
            </a:extLst>
          </p:cNvPr>
          <p:cNvSpPr/>
          <p:nvPr userDrawn="1"/>
        </p:nvSpPr>
        <p:spPr>
          <a:xfrm>
            <a:off x="-87312" y="-43626"/>
            <a:ext cx="12366624" cy="69452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accent1"/>
                </a:solidFill>
                <a:latin typeface="Roboto" panose="02000000000000000000" pitchFamily="2" charset="0"/>
                <a:cs typeface="Arial" panose="020B0604020202020204" pitchFamily="34" charset="0"/>
              </a:rPr>
              <a:t>@</a:t>
            </a:r>
            <a:r>
              <a:rPr lang="en-US" sz="1200" b="0" i="0" err="1">
                <a:solidFill>
                  <a:schemeClr val="accent1"/>
                </a:solidFill>
                <a:latin typeface="Roboto" panose="02000000000000000000" pitchFamily="2" charset="0"/>
                <a:cs typeface="Arial" panose="020B0604020202020204" pitchFamily="34" charset="0"/>
              </a:rPr>
              <a:t>solarwinds</a:t>
            </a:r>
            <a:endParaRPr lang="en-US" sz="1200" b="0" i="0">
              <a:solidFill>
                <a:schemeClr val="accent1"/>
              </a:solidFill>
              <a:latin typeface="Roboto" panose="02000000000000000000" pitchFamily="2" charset="0"/>
              <a:cs typeface="Arial" panose="020B0604020202020204" pitchFamily="34" charset="0"/>
            </a:endParaRPr>
          </a:p>
        </p:txBody>
      </p:sp>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2247900"/>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a:off x="12000047" y="1253580"/>
            <a:ext cx="366576" cy="716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21900" y="-1928726"/>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3" name="Picture 2">
            <a:extLst>
              <a:ext uri="{FF2B5EF4-FFF2-40B4-BE49-F238E27FC236}">
                <a16:creationId xmlns:a16="http://schemas.microsoft.com/office/drawing/2014/main" id="{FC645AC4-B0B7-C34B-ADC7-685EF487D68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05118" y="4681458"/>
            <a:ext cx="1181764" cy="3290540"/>
          </a:xfrm>
          <a:prstGeom prst="rect">
            <a:avLst/>
          </a:prstGeom>
        </p:spPr>
      </p:pic>
      <p:sp>
        <p:nvSpPr>
          <p:cNvPr id="66" name="Rectangle 65">
            <a:extLst>
              <a:ext uri="{FF2B5EF4-FFF2-40B4-BE49-F238E27FC236}">
                <a16:creationId xmlns:a16="http://schemas.microsoft.com/office/drawing/2014/main" id="{29721487-DD78-7746-B33C-2F5125FBF655}"/>
              </a:ext>
            </a:extLst>
          </p:cNvPr>
          <p:cNvSpPr/>
          <p:nvPr userDrawn="1"/>
        </p:nvSpPr>
        <p:spPr>
          <a:xfrm rot="5400000">
            <a:off x="53149" y="4487562"/>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8" name="Text Placeholder 67">
            <a:extLst>
              <a:ext uri="{FF2B5EF4-FFF2-40B4-BE49-F238E27FC236}">
                <a16:creationId xmlns:a16="http://schemas.microsoft.com/office/drawing/2014/main" id="{56D02690-4082-5A4A-9255-AEE0E0CF0D44}"/>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b="0" i="0">
                <a:solidFill>
                  <a:schemeClr val="accent6"/>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Footer Placeholder 3">
            <a:extLst>
              <a:ext uri="{FF2B5EF4-FFF2-40B4-BE49-F238E27FC236}">
                <a16:creationId xmlns:a16="http://schemas.microsoft.com/office/drawing/2014/main" id="{A254E935-3276-7B41-951B-9B8E794868BF}"/>
              </a:ext>
            </a:extLst>
          </p:cNvPr>
          <p:cNvSpPr>
            <a:spLocks noGrp="1"/>
          </p:cNvSpPr>
          <p:nvPr>
            <p:ph type="ftr" sz="quarter" idx="15"/>
          </p:nvPr>
        </p:nvSpPr>
        <p:spPr>
          <a:xfrm>
            <a:off x="63500" y="6588125"/>
            <a:ext cx="5468938" cy="195263"/>
          </a:xfrm>
        </p:spPr>
        <p:txBody>
          <a:bodyPr/>
          <a:lstStyle>
            <a:lvl1pPr>
              <a:defRPr>
                <a:solidFill>
                  <a:schemeClr val="accent6"/>
                </a:solidFill>
              </a:defRPr>
            </a:lvl1pPr>
          </a:lstStyle>
          <a:p>
            <a:r>
              <a:rPr lang="en-US"/>
              <a:t>© 2023 SolarWinds Worldwide, LLC. All rights reserved.</a:t>
            </a:r>
          </a:p>
        </p:txBody>
      </p:sp>
    </p:spTree>
    <p:extLst>
      <p:ext uri="{BB962C8B-B14F-4D97-AF65-F5344CB8AC3E}">
        <p14:creationId xmlns:p14="http://schemas.microsoft.com/office/powerpoint/2010/main" val="383560852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IdeaSlide_LightVaria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F346FA-F100-8C45-94AD-5C02F8025B19}"/>
              </a:ext>
            </a:extLst>
          </p:cNvPr>
          <p:cNvPicPr>
            <a:picLocks noChangeAspect="1"/>
          </p:cNvPicPr>
          <p:nvPr userDrawn="1"/>
        </p:nvPicPr>
        <p:blipFill>
          <a:blip r:embed="rId2"/>
          <a:stretch>
            <a:fillRect/>
          </a:stretch>
        </p:blipFill>
        <p:spPr>
          <a:xfrm rot="10800000">
            <a:off x="-102283" y="-110116"/>
            <a:ext cx="12396566" cy="7078232"/>
          </a:xfrm>
          <a:prstGeom prst="rect">
            <a:avLst/>
          </a:prstGeom>
        </p:spPr>
      </p:pic>
      <p:sp>
        <p:nvSpPr>
          <p:cNvPr id="21" name="Slide Number Placeholder 5">
            <a:extLst>
              <a:ext uri="{FF2B5EF4-FFF2-40B4-BE49-F238E27FC236}">
                <a16:creationId xmlns:a16="http://schemas.microsoft.com/office/drawing/2014/main" id="{87208D9B-E7BC-4941-8737-6349B305C537}"/>
              </a:ext>
            </a:extLst>
          </p:cNvPr>
          <p:cNvSpPr>
            <a:spLocks noGrp="1"/>
          </p:cNvSpPr>
          <p:nvPr>
            <p:ph type="sldNum" sz="quarter" idx="4"/>
          </p:nvPr>
        </p:nvSpPr>
        <p:spPr>
          <a:xfrm>
            <a:off x="11742282" y="6452017"/>
            <a:ext cx="404546" cy="331932"/>
          </a:xfrm>
          <a:prstGeom prst="rect">
            <a:avLst/>
          </a:prstGeom>
        </p:spPr>
        <p:txBody>
          <a:bodyPr vert="horz" lIns="91440" tIns="45720" rIns="91440" bIns="45720" rtlCol="0" anchor="ctr"/>
          <a:lstStyle>
            <a:lvl1pPr algn="r">
              <a:defRPr sz="1200" b="0" i="0">
                <a:solidFill>
                  <a:schemeClr val="bg1"/>
                </a:solidFill>
                <a:latin typeface="Roboto" panose="02000000000000000000" pitchFamily="2" charset="0"/>
                <a:cs typeface="Arial" panose="020B0604020202020204" pitchFamily="34" charset="0"/>
              </a:defRPr>
            </a:lvl1pPr>
          </a:lstStyle>
          <a:p>
            <a:fld id="{198F25FB-8E8F-4DF8-8945-2584384EE3A6}" type="slidenum">
              <a:rPr lang="en-US" smtClean="0"/>
              <a:pPr/>
              <a:t>‹#›</a:t>
            </a:fld>
            <a:endParaRPr lang="en-US"/>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3"/>
          <a:stretch>
            <a:fillRect/>
          </a:stretch>
        </p:blipFill>
        <p:spPr>
          <a:xfrm>
            <a:off x="11653279" y="151334"/>
            <a:ext cx="366576" cy="293261"/>
          </a:xfrm>
          <a:prstGeom prst="rect">
            <a:avLst/>
          </a:prstGeom>
        </p:spPr>
      </p:pic>
      <p:sp>
        <p:nvSpPr>
          <p:cNvPr id="27" name="Slide Number Placeholder 5">
            <a:extLst>
              <a:ext uri="{FF2B5EF4-FFF2-40B4-BE49-F238E27FC236}">
                <a16:creationId xmlns:a16="http://schemas.microsoft.com/office/drawing/2014/main" id="{B2FC8801-D25B-414A-B18D-06AD4F645106}"/>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0" i="0">
                <a:solidFill>
                  <a:schemeClr val="bg1"/>
                </a:solidFill>
                <a:latin typeface="Roboto" panose="02000000000000000000" pitchFamily="2" charset="0"/>
                <a:cs typeface="Arial" panose="020B0604020202020204" pitchFamily="34" charset="0"/>
              </a:rPr>
              <a:t>@</a:t>
            </a:r>
            <a:r>
              <a:rPr lang="en-US" sz="1200" b="0" i="0" err="1">
                <a:solidFill>
                  <a:schemeClr val="bg1"/>
                </a:solidFill>
                <a:latin typeface="Roboto" panose="02000000000000000000" pitchFamily="2" charset="0"/>
                <a:cs typeface="Arial" panose="020B0604020202020204" pitchFamily="34" charset="0"/>
              </a:rPr>
              <a:t>solarwinds</a:t>
            </a:r>
            <a:endParaRPr lang="en-US" sz="1200" b="0" i="0">
              <a:solidFill>
                <a:schemeClr val="bg1"/>
              </a:solidFill>
              <a:latin typeface="Roboto" panose="02000000000000000000" pitchFamily="2" charset="0"/>
              <a:cs typeface="Arial" panose="020B0604020202020204" pitchFamily="34"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70103" y="-79227"/>
            <a:ext cx="202626" cy="6528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a:off x="12045220" y="1168379"/>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12002883" y="2691588"/>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13" name="Group 12">
            <a:extLst>
              <a:ext uri="{FF2B5EF4-FFF2-40B4-BE49-F238E27FC236}">
                <a16:creationId xmlns:a16="http://schemas.microsoft.com/office/drawing/2014/main" id="{4772C37E-29D8-C84A-B13E-89873DE77504}"/>
              </a:ext>
            </a:extLst>
          </p:cNvPr>
          <p:cNvGrpSpPr/>
          <p:nvPr userDrawn="1"/>
        </p:nvGrpSpPr>
        <p:grpSpPr>
          <a:xfrm rot="5400000">
            <a:off x="93865" y="912461"/>
            <a:ext cx="513977" cy="88575"/>
            <a:chOff x="7131875" y="280955"/>
            <a:chExt cx="513977" cy="88575"/>
          </a:xfrm>
        </p:grpSpPr>
        <p:sp>
          <p:nvSpPr>
            <p:cNvPr id="48" name="Oval 47">
              <a:extLst>
                <a:ext uri="{FF2B5EF4-FFF2-40B4-BE49-F238E27FC236}">
                  <a16:creationId xmlns:a16="http://schemas.microsoft.com/office/drawing/2014/main" id="{7D9B0148-ADBB-8648-A202-8652AAD66505}"/>
                </a:ext>
              </a:extLst>
            </p:cNvPr>
            <p:cNvSpPr/>
            <p:nvPr userDrawn="1"/>
          </p:nvSpPr>
          <p:spPr>
            <a:xfrm>
              <a:off x="7131875"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57655BA9-1E68-454F-AB8D-9B9E2BCE149B}"/>
                </a:ext>
              </a:extLst>
            </p:cNvPr>
            <p:cNvSpPr/>
            <p:nvPr userDrawn="1"/>
          </p:nvSpPr>
          <p:spPr>
            <a:xfrm>
              <a:off x="7343506"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83D0F87-8FDB-9C4B-9DB0-F99E12097587}"/>
                </a:ext>
              </a:extLst>
            </p:cNvPr>
            <p:cNvSpPr/>
            <p:nvPr userDrawn="1"/>
          </p:nvSpPr>
          <p:spPr>
            <a:xfrm>
              <a:off x="7555137" y="280955"/>
              <a:ext cx="90715" cy="885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89" name="Rectangle 88">
            <a:extLst>
              <a:ext uri="{FF2B5EF4-FFF2-40B4-BE49-F238E27FC236}">
                <a16:creationId xmlns:a16="http://schemas.microsoft.com/office/drawing/2014/main" id="{F3FB1BEC-5DC7-8848-8F8F-F676F22C3526}"/>
              </a:ext>
            </a:extLst>
          </p:cNvPr>
          <p:cNvSpPr/>
          <p:nvPr userDrawn="1"/>
        </p:nvSpPr>
        <p:spPr>
          <a:xfrm flipV="1">
            <a:off x="-104519" y="573628"/>
            <a:ext cx="237042" cy="7167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0" name="Group 19">
            <a:extLst>
              <a:ext uri="{FF2B5EF4-FFF2-40B4-BE49-F238E27FC236}">
                <a16:creationId xmlns:a16="http://schemas.microsoft.com/office/drawing/2014/main" id="{5A96C881-E845-8F4E-BA12-4AA372401B1F}"/>
              </a:ext>
            </a:extLst>
          </p:cNvPr>
          <p:cNvGrpSpPr/>
          <p:nvPr userDrawn="1"/>
        </p:nvGrpSpPr>
        <p:grpSpPr>
          <a:xfrm>
            <a:off x="8194294" y="4953508"/>
            <a:ext cx="4167294" cy="2169668"/>
            <a:chOff x="8194294" y="4953508"/>
            <a:chExt cx="4167294" cy="2169668"/>
          </a:xfrm>
        </p:grpSpPr>
        <p:cxnSp>
          <p:nvCxnSpPr>
            <p:cNvPr id="17" name="Straight Connector 16">
              <a:extLst>
                <a:ext uri="{FF2B5EF4-FFF2-40B4-BE49-F238E27FC236}">
                  <a16:creationId xmlns:a16="http://schemas.microsoft.com/office/drawing/2014/main" id="{80512A2B-0EDA-FF4F-A3F1-0663E96E2000}"/>
                </a:ext>
              </a:extLst>
            </p:cNvPr>
            <p:cNvCxnSpPr/>
            <p:nvPr userDrawn="1"/>
          </p:nvCxnSpPr>
          <p:spPr>
            <a:xfrm>
              <a:off x="8238744" y="6016752"/>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C64356B-568B-804C-B3F5-B05801B70CE8}"/>
                </a:ext>
              </a:extLst>
            </p:cNvPr>
            <p:cNvCxnSpPr>
              <a:cxnSpLocks/>
            </p:cNvCxnSpPr>
            <p:nvPr userDrawn="1"/>
          </p:nvCxnSpPr>
          <p:spPr>
            <a:xfrm flipH="1">
              <a:off x="8194294" y="6016752"/>
              <a:ext cx="360273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5B92D55-CB88-7845-B86D-3005C0854BF5}"/>
                </a:ext>
              </a:extLst>
            </p:cNvPr>
            <p:cNvCxnSpPr/>
            <p:nvPr userDrawn="1"/>
          </p:nvCxnSpPr>
          <p:spPr>
            <a:xfrm>
              <a:off x="11791442" y="4953508"/>
              <a:ext cx="0" cy="1106424"/>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6D444AC-A5F0-1E43-ACCB-3275A6237F17}"/>
                </a:ext>
              </a:extLst>
            </p:cNvPr>
            <p:cNvCxnSpPr>
              <a:cxnSpLocks/>
            </p:cNvCxnSpPr>
            <p:nvPr userDrawn="1"/>
          </p:nvCxnSpPr>
          <p:spPr>
            <a:xfrm flipH="1">
              <a:off x="11746992" y="4953508"/>
              <a:ext cx="614596" cy="0"/>
            </a:xfrm>
            <a:prstGeom prst="line">
              <a:avLst/>
            </a:prstGeom>
            <a:ln w="41275"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B663CBF3-313B-5148-B444-27A60FCF4730}"/>
              </a:ext>
            </a:extLst>
          </p:cNvPr>
          <p:cNvSpPr/>
          <p:nvPr userDrawn="1"/>
        </p:nvSpPr>
        <p:spPr>
          <a:xfrm rot="5400000">
            <a:off x="5530603" y="6413229"/>
            <a:ext cx="341979" cy="922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Picture 24" descr="A picture containing object, light, lamp&#10;&#10;Description automatically generated">
            <a:extLst>
              <a:ext uri="{FF2B5EF4-FFF2-40B4-BE49-F238E27FC236}">
                <a16:creationId xmlns:a16="http://schemas.microsoft.com/office/drawing/2014/main" id="{F1DF4D11-2D39-4642-A0A7-BA484AF6300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26524" y="573628"/>
            <a:ext cx="938952" cy="1371429"/>
          </a:xfrm>
          <a:prstGeom prst="rect">
            <a:avLst/>
          </a:prstGeom>
        </p:spPr>
      </p:pic>
      <p:sp>
        <p:nvSpPr>
          <p:cNvPr id="47" name="Text Placeholder 67">
            <a:extLst>
              <a:ext uri="{FF2B5EF4-FFF2-40B4-BE49-F238E27FC236}">
                <a16:creationId xmlns:a16="http://schemas.microsoft.com/office/drawing/2014/main" id="{1DF507CA-B497-3144-9FD5-840B27688B2A}"/>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b="0" i="0">
                <a:solidFill>
                  <a:schemeClr val="accent6"/>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57" name="Footer Placeholder 3">
            <a:extLst>
              <a:ext uri="{FF2B5EF4-FFF2-40B4-BE49-F238E27FC236}">
                <a16:creationId xmlns:a16="http://schemas.microsoft.com/office/drawing/2014/main" id="{8A1C8EAD-8D72-164C-A369-FF6EE32B7E95}"/>
              </a:ext>
            </a:extLst>
          </p:cNvPr>
          <p:cNvSpPr>
            <a:spLocks noGrp="1"/>
          </p:cNvSpPr>
          <p:nvPr>
            <p:ph type="ftr" sz="quarter" idx="15"/>
          </p:nvPr>
        </p:nvSpPr>
        <p:spPr>
          <a:xfrm>
            <a:off x="63500" y="6588125"/>
            <a:ext cx="5468938" cy="195263"/>
          </a:xfrm>
        </p:spPr>
        <p:txBody>
          <a:bodyPr/>
          <a:lstStyle>
            <a:lvl1pPr>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103844520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IdeaSlide_Whi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14259" y="4266777"/>
            <a:ext cx="14678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01357" y="-262059"/>
            <a:ext cx="209959"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41519" y="6344996"/>
            <a:ext cx="366576"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Text Placeholder 67">
            <a:extLst>
              <a:ext uri="{FF2B5EF4-FFF2-40B4-BE49-F238E27FC236}">
                <a16:creationId xmlns:a16="http://schemas.microsoft.com/office/drawing/2014/main" id="{C4F30151-2786-504D-A5E8-2928ED487480}"/>
              </a:ext>
            </a:extLst>
          </p:cNvPr>
          <p:cNvSpPr>
            <a:spLocks noGrp="1"/>
          </p:cNvSpPr>
          <p:nvPr>
            <p:ph type="body" sz="quarter" idx="10" hasCustomPrompt="1"/>
          </p:nvPr>
        </p:nvSpPr>
        <p:spPr>
          <a:xfrm>
            <a:off x="3063082" y="2410618"/>
            <a:ext cx="6065837" cy="2036763"/>
          </a:xfrm>
        </p:spPr>
        <p:txBody>
          <a:bodyPr>
            <a:normAutofit/>
          </a:bodyPr>
          <a:lstStyle>
            <a:lvl1pPr marL="0" indent="0" algn="ctr">
              <a:lnSpc>
                <a:spcPct val="100000"/>
              </a:lnSpc>
              <a:spcBef>
                <a:spcPts val="1000"/>
              </a:spcBef>
              <a:buFont typeface="+mj-lt"/>
              <a:buNone/>
              <a:defRPr sz="6000" b="0" i="0">
                <a:solidFill>
                  <a:schemeClr val="accent6"/>
                </a:solidFill>
                <a:latin typeface="Roboto" panose="02000000000000000000" pitchFamily="2" charset="0"/>
                <a:cs typeface="Arial" panose="020B0604020202020204" pitchFamily="34" charset="0"/>
              </a:defRPr>
            </a:lvl1pPr>
          </a:lstStyle>
          <a:p>
            <a:pPr lvl="0"/>
            <a:r>
              <a:rPr lang="en-US"/>
              <a:t>That big idea can go right here.</a:t>
            </a:r>
          </a:p>
        </p:txBody>
      </p:sp>
      <p:sp>
        <p:nvSpPr>
          <p:cNvPr id="31" name="Footer Placeholder 3">
            <a:extLst>
              <a:ext uri="{FF2B5EF4-FFF2-40B4-BE49-F238E27FC236}">
                <a16:creationId xmlns:a16="http://schemas.microsoft.com/office/drawing/2014/main" id="{B4520BD1-7E96-7C42-BB08-D85D1E0930F0}"/>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Tree>
    <p:extLst>
      <p:ext uri="{BB962C8B-B14F-4D97-AF65-F5344CB8AC3E}">
        <p14:creationId xmlns:p14="http://schemas.microsoft.com/office/powerpoint/2010/main" val="383647064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Slide_2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 name="Group 2">
            <a:extLst>
              <a:ext uri="{FF2B5EF4-FFF2-40B4-BE49-F238E27FC236}">
                <a16:creationId xmlns:a16="http://schemas.microsoft.com/office/drawing/2014/main" id="{7E1BC443-EA28-5341-87D8-22B41626A2C1}"/>
              </a:ext>
            </a:extLst>
          </p:cNvPr>
          <p:cNvGrpSpPr/>
          <p:nvPr userDrawn="1"/>
        </p:nvGrpSpPr>
        <p:grpSpPr>
          <a:xfrm>
            <a:off x="2469203" y="1310375"/>
            <a:ext cx="7253595" cy="5023189"/>
            <a:chOff x="594360" y="1561978"/>
            <a:chExt cx="7253595" cy="502318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421011"/>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423594"/>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41EE288B-B61E-0A48-8FF2-8246795B3217}"/>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F18EB1D2-E55B-504E-9901-86A905994823}"/>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19" name="Title Placeholder 1">
            <a:extLst>
              <a:ext uri="{FF2B5EF4-FFF2-40B4-BE49-F238E27FC236}">
                <a16:creationId xmlns:a16="http://schemas.microsoft.com/office/drawing/2014/main" id="{1D4272EF-FAE4-BD48-83ED-6EE33ACD2963}"/>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7974059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Slide_2Column-Wide">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374F92C-E2C7-6B4C-827B-66CD2F7A3772}"/>
              </a:ext>
            </a:extLst>
          </p:cNvPr>
          <p:cNvGrpSpPr/>
          <p:nvPr userDrawn="1"/>
        </p:nvGrpSpPr>
        <p:grpSpPr>
          <a:xfrm>
            <a:off x="6218888" y="1310375"/>
            <a:ext cx="5378480" cy="4912271"/>
            <a:chOff x="534691" y="1728061"/>
            <a:chExt cx="3503908" cy="4912271"/>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433108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Roboto" panose="02000000000000000000" pitchFamily="2"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userDrawn="1"/>
        </p:nvGrpSpPr>
        <p:grpSpPr>
          <a:xfrm>
            <a:off x="593725" y="1310375"/>
            <a:ext cx="5379387" cy="4912271"/>
            <a:chOff x="534691" y="1728061"/>
            <a:chExt cx="3503908" cy="4912271"/>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5"/>
              <a:ext cx="3503905" cy="4331087"/>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424797"/>
            <a:ext cx="5379381"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427380"/>
            <a:ext cx="5378475"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519EE001-0FFB-D641-9BE8-E10AFA601E8C}"/>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E4F869E5-007D-0D4E-926F-9F863F47A9D0}"/>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19" name="Title Placeholder 1">
            <a:extLst>
              <a:ext uri="{FF2B5EF4-FFF2-40B4-BE49-F238E27FC236}">
                <a16:creationId xmlns:a16="http://schemas.microsoft.com/office/drawing/2014/main" id="{F6E97688-86B2-884D-A3B3-D3CE694C97FE}"/>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384219981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Slide_3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089" y="1310375"/>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userDrawn="1"/>
        </p:nvGrpSpPr>
        <p:grpSpPr>
          <a:xfrm>
            <a:off x="8093460" y="1310375"/>
            <a:ext cx="3503908" cy="5023189"/>
            <a:chOff x="534691" y="1728061"/>
            <a:chExt cx="3503908" cy="502318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444200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3776" y="1310375"/>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4442004"/>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2" y="1443034"/>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2" y="1445617"/>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5" y="1443034"/>
            <a:ext cx="3505200" cy="466725"/>
          </a:xfrm>
        </p:spPr>
        <p:txBody>
          <a:bodyPr anchor="ctr">
            <a:normAutofit/>
          </a:bodyPr>
          <a:lstStyle>
            <a:lvl1pPr algn="ctr">
              <a:defRPr sz="2000" b="1" i="0">
                <a:solidFill>
                  <a:schemeClr val="bg1"/>
                </a:solidFill>
              </a:defRPr>
            </a:lvl1pPr>
          </a:lstStyle>
          <a:p>
            <a:pPr lvl="0"/>
            <a:r>
              <a:rPr lang="en-US"/>
              <a:t>Box 3 Title Here</a:t>
            </a:r>
          </a:p>
        </p:txBody>
      </p:sp>
      <p:sp>
        <p:nvSpPr>
          <p:cNvPr id="24" name="Text Placeholder 4">
            <a:extLst>
              <a:ext uri="{FF2B5EF4-FFF2-40B4-BE49-F238E27FC236}">
                <a16:creationId xmlns:a16="http://schemas.microsoft.com/office/drawing/2014/main" id="{499B7006-124F-0B4C-82FB-114749063F30}"/>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25" name="Footer Placeholder 3">
            <a:extLst>
              <a:ext uri="{FF2B5EF4-FFF2-40B4-BE49-F238E27FC236}">
                <a16:creationId xmlns:a16="http://schemas.microsoft.com/office/drawing/2014/main" id="{B3CCD817-1984-E445-A99F-5E709D276CAE}"/>
              </a:ext>
            </a:extLst>
          </p:cNvPr>
          <p:cNvSpPr>
            <a:spLocks noGrp="1"/>
          </p:cNvSpPr>
          <p:nvPr>
            <p:ph type="ftr" sz="quarter" idx="15"/>
          </p:nvPr>
        </p:nvSpPr>
        <p:spPr>
          <a:xfrm>
            <a:off x="63500" y="6588125"/>
            <a:ext cx="5468938" cy="195263"/>
          </a:xfrm>
        </p:spPr>
        <p:txBody>
          <a:bodyPr/>
          <a:lstStyle>
            <a:lvl1pPr>
              <a:defRPr>
                <a:solidFill>
                  <a:schemeClr val="accent5"/>
                </a:solidFill>
              </a:defRPr>
            </a:lvl1pPr>
          </a:lstStyle>
          <a:p>
            <a:r>
              <a:rPr lang="en-US"/>
              <a:t>© 2023 SolarWinds Worldwide, LLC. All rights reserved.</a:t>
            </a:r>
          </a:p>
        </p:txBody>
      </p:sp>
      <p:sp>
        <p:nvSpPr>
          <p:cNvPr id="26" name="Title Placeholder 1">
            <a:extLst>
              <a:ext uri="{FF2B5EF4-FFF2-40B4-BE49-F238E27FC236}">
                <a16:creationId xmlns:a16="http://schemas.microsoft.com/office/drawing/2014/main" id="{A147830B-83E2-C846-8248-F69ACD72A336}"/>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417231866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Slide_4Colum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310375"/>
            <a:ext cx="2564267" cy="5009743"/>
            <a:chOff x="534691" y="1728061"/>
            <a:chExt cx="3503908" cy="5009743"/>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4428558"/>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userDrawn="1"/>
        </p:nvGrpSpPr>
        <p:grpSpPr>
          <a:xfrm>
            <a:off x="3405294" y="1310375"/>
            <a:ext cx="2564267" cy="5009741"/>
            <a:chOff x="534691" y="1728061"/>
            <a:chExt cx="3503908" cy="5009741"/>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5"/>
              <a:ext cx="3503905" cy="4428557"/>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userDrawn="1"/>
        </p:nvGrpSpPr>
        <p:grpSpPr>
          <a:xfrm>
            <a:off x="6216228" y="1310375"/>
            <a:ext cx="2564267" cy="5009741"/>
            <a:chOff x="534691" y="1728061"/>
            <a:chExt cx="3503908" cy="5009741"/>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442855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userDrawn="1"/>
        </p:nvGrpSpPr>
        <p:grpSpPr>
          <a:xfrm>
            <a:off x="9027163" y="1310375"/>
            <a:ext cx="2564267" cy="5009741"/>
            <a:chOff x="534691" y="1728061"/>
            <a:chExt cx="3503908" cy="5009741"/>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4428556"/>
            </a:xfrm>
            <a:prstGeom prst="rect">
              <a:avLst/>
            </a:prstGeom>
            <a:solidFill>
              <a:srgbClr val="EEEEEE"/>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423593"/>
            <a:ext cx="2564265"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426176"/>
            <a:ext cx="2564265"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423593"/>
            <a:ext cx="2564265" cy="466725"/>
          </a:xfrm>
        </p:spPr>
        <p:txBody>
          <a:bodyPr anchor="ctr">
            <a:normAutofit/>
          </a:bodyPr>
          <a:lstStyle>
            <a:lvl1pPr algn="ctr">
              <a:defRPr sz="2000" b="1" i="0">
                <a:solidFill>
                  <a:schemeClr val="bg1"/>
                </a:solidFill>
              </a:defRPr>
            </a:lvl1pPr>
          </a:lstStyle>
          <a:p>
            <a:pPr lvl="0"/>
            <a:r>
              <a:rPr lang="en-US"/>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423593"/>
            <a:ext cx="2564265" cy="466725"/>
          </a:xfrm>
        </p:spPr>
        <p:txBody>
          <a:bodyPr anchor="ctr">
            <a:normAutofit/>
          </a:bodyPr>
          <a:lstStyle>
            <a:lvl1pPr algn="ctr">
              <a:defRPr sz="2000" b="1" i="0">
                <a:solidFill>
                  <a:schemeClr val="bg1"/>
                </a:solidFill>
              </a:defRPr>
            </a:lvl1pPr>
          </a:lstStyle>
          <a:p>
            <a:pPr lvl="0"/>
            <a:r>
              <a:rPr lang="en-US"/>
              <a:t>Box 4 Title Here</a:t>
            </a: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43" name="Title Placeholder 1">
            <a:extLst>
              <a:ext uri="{FF2B5EF4-FFF2-40B4-BE49-F238E27FC236}">
                <a16:creationId xmlns:a16="http://schemas.microsoft.com/office/drawing/2014/main" id="{536C39B6-00C2-514B-854E-C91781146E0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64959214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Slide_5Colum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
        <p:nvSpPr>
          <p:cNvPr id="43" name="Title Placeholder 1">
            <a:extLst>
              <a:ext uri="{FF2B5EF4-FFF2-40B4-BE49-F238E27FC236}">
                <a16:creationId xmlns:a16="http://schemas.microsoft.com/office/drawing/2014/main" id="{536C39B6-00C2-514B-854E-C91781146E0B}"/>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accent2"/>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grpSp>
        <p:nvGrpSpPr>
          <p:cNvPr id="2" name="Group 1">
            <a:extLst>
              <a:ext uri="{FF2B5EF4-FFF2-40B4-BE49-F238E27FC236}">
                <a16:creationId xmlns:a16="http://schemas.microsoft.com/office/drawing/2014/main" id="{A8D462F1-F85A-29E4-AA13-CD3C599FC676}"/>
              </a:ext>
            </a:extLst>
          </p:cNvPr>
          <p:cNvGrpSpPr/>
          <p:nvPr userDrawn="1"/>
        </p:nvGrpSpPr>
        <p:grpSpPr>
          <a:xfrm>
            <a:off x="593725" y="1309688"/>
            <a:ext cx="11059554" cy="5010150"/>
            <a:chOff x="593725" y="1309688"/>
            <a:chExt cx="13717016" cy="5010150"/>
          </a:xfrm>
        </p:grpSpPr>
        <p:grpSp>
          <p:nvGrpSpPr>
            <p:cNvPr id="3" name="Group 11">
              <a:extLst>
                <a:ext uri="{FF2B5EF4-FFF2-40B4-BE49-F238E27FC236}">
                  <a16:creationId xmlns:a16="http://schemas.microsoft.com/office/drawing/2014/main" id="{4818C424-326B-F498-F598-771EC5B993E9}"/>
                </a:ext>
              </a:extLst>
            </p:cNvPr>
            <p:cNvGrpSpPr>
              <a:grpSpLocks/>
            </p:cNvGrpSpPr>
            <p:nvPr/>
          </p:nvGrpSpPr>
          <p:grpSpPr bwMode="auto">
            <a:xfrm>
              <a:off x="593725" y="1309688"/>
              <a:ext cx="2565400" cy="5010150"/>
              <a:chOff x="534691" y="1728061"/>
              <a:chExt cx="3503908" cy="5009743"/>
            </a:xfrm>
          </p:grpSpPr>
          <p:sp>
            <p:nvSpPr>
              <p:cNvPr id="25" name="Rectangle 24">
                <a:extLst>
                  <a:ext uri="{FF2B5EF4-FFF2-40B4-BE49-F238E27FC236}">
                    <a16:creationId xmlns:a16="http://schemas.microsoft.com/office/drawing/2014/main" id="{493BFEBF-E4BD-98E2-CA11-9EE2FC2962C7}"/>
                  </a:ext>
                </a:extLst>
              </p:cNvPr>
              <p:cNvSpPr/>
              <p:nvPr/>
            </p:nvSpPr>
            <p:spPr>
              <a:xfrm rot="5400000">
                <a:off x="2229500" y="33252"/>
                <a:ext cx="114291" cy="350390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6" name="Rectangle 25">
                <a:extLst>
                  <a:ext uri="{FF2B5EF4-FFF2-40B4-BE49-F238E27FC236}">
                    <a16:creationId xmlns:a16="http://schemas.microsoft.com/office/drawing/2014/main" id="{256C6E50-F5A5-F96A-58B4-738D5D27536D}"/>
                  </a:ext>
                </a:extLst>
              </p:cNvPr>
              <p:cNvSpPr/>
              <p:nvPr/>
            </p:nvSpPr>
            <p:spPr>
              <a:xfrm>
                <a:off x="534691" y="2309039"/>
                <a:ext cx="3503908" cy="442876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7" name="Rectangle 26">
                <a:extLst>
                  <a:ext uri="{FF2B5EF4-FFF2-40B4-BE49-F238E27FC236}">
                    <a16:creationId xmlns:a16="http://schemas.microsoft.com/office/drawing/2014/main" id="{DAA3329A-C565-67EF-CC69-08CC2C136FE3}"/>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6" name="Group 15">
              <a:extLst>
                <a:ext uri="{FF2B5EF4-FFF2-40B4-BE49-F238E27FC236}">
                  <a16:creationId xmlns:a16="http://schemas.microsoft.com/office/drawing/2014/main" id="{D52ADA63-23F6-81D4-D4DA-6CFFA9C872F9}"/>
                </a:ext>
              </a:extLst>
            </p:cNvPr>
            <p:cNvGrpSpPr>
              <a:grpSpLocks/>
            </p:cNvGrpSpPr>
            <p:nvPr/>
          </p:nvGrpSpPr>
          <p:grpSpPr bwMode="auto">
            <a:xfrm>
              <a:off x="3382423" y="1309688"/>
              <a:ext cx="2563812" cy="5010150"/>
              <a:chOff x="534691" y="1728061"/>
              <a:chExt cx="3503908" cy="5009741"/>
            </a:xfrm>
          </p:grpSpPr>
          <p:sp>
            <p:nvSpPr>
              <p:cNvPr id="20" name="Rectangle 19">
                <a:extLst>
                  <a:ext uri="{FF2B5EF4-FFF2-40B4-BE49-F238E27FC236}">
                    <a16:creationId xmlns:a16="http://schemas.microsoft.com/office/drawing/2014/main" id="{D289D937-AD5F-7D8E-0E84-F0C5AD1E86B4}"/>
                  </a:ext>
                </a:extLst>
              </p:cNvPr>
              <p:cNvSpPr/>
              <p:nvPr/>
            </p:nvSpPr>
            <p:spPr>
              <a:xfrm rot="5400000">
                <a:off x="2229500" y="33252"/>
                <a:ext cx="114291" cy="3503908"/>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3" name="Rectangle 22">
                <a:extLst>
                  <a:ext uri="{FF2B5EF4-FFF2-40B4-BE49-F238E27FC236}">
                    <a16:creationId xmlns:a16="http://schemas.microsoft.com/office/drawing/2014/main" id="{527A71A4-48E8-2DBF-24F9-F9C1C7F9F174}"/>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4" name="Rectangle 23">
                <a:extLst>
                  <a:ext uri="{FF2B5EF4-FFF2-40B4-BE49-F238E27FC236}">
                    <a16:creationId xmlns:a16="http://schemas.microsoft.com/office/drawing/2014/main" id="{4B6805A1-B2BA-A52F-86B1-E0C8078533F8}"/>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7" name="Group 19">
              <a:extLst>
                <a:ext uri="{FF2B5EF4-FFF2-40B4-BE49-F238E27FC236}">
                  <a16:creationId xmlns:a16="http://schemas.microsoft.com/office/drawing/2014/main" id="{8DDCE720-A690-35AA-B820-7368453DE8D9}"/>
                </a:ext>
              </a:extLst>
            </p:cNvPr>
            <p:cNvGrpSpPr>
              <a:grpSpLocks/>
            </p:cNvGrpSpPr>
            <p:nvPr/>
          </p:nvGrpSpPr>
          <p:grpSpPr bwMode="auto">
            <a:xfrm>
              <a:off x="6169533" y="1309688"/>
              <a:ext cx="2563813" cy="5010150"/>
              <a:chOff x="534691" y="1728061"/>
              <a:chExt cx="3503908" cy="5009741"/>
            </a:xfrm>
          </p:grpSpPr>
          <p:sp>
            <p:nvSpPr>
              <p:cNvPr id="17" name="Rectangle 16">
                <a:extLst>
                  <a:ext uri="{FF2B5EF4-FFF2-40B4-BE49-F238E27FC236}">
                    <a16:creationId xmlns:a16="http://schemas.microsoft.com/office/drawing/2014/main" id="{86FF2A20-BA07-6185-94DF-DF80E9D9D58F}"/>
                  </a:ext>
                </a:extLst>
              </p:cNvPr>
              <p:cNvSpPr/>
              <p:nvPr/>
            </p:nvSpPr>
            <p:spPr>
              <a:xfrm rot="5400000">
                <a:off x="2229500" y="33252"/>
                <a:ext cx="114291" cy="3503908"/>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8" name="Rectangle 17">
                <a:extLst>
                  <a:ext uri="{FF2B5EF4-FFF2-40B4-BE49-F238E27FC236}">
                    <a16:creationId xmlns:a16="http://schemas.microsoft.com/office/drawing/2014/main" id="{4F8DB812-A8AD-8E1E-3349-C13FF71CB8A1}"/>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9" name="Rectangle 18">
                <a:extLst>
                  <a:ext uri="{FF2B5EF4-FFF2-40B4-BE49-F238E27FC236}">
                    <a16:creationId xmlns:a16="http://schemas.microsoft.com/office/drawing/2014/main" id="{07C53377-4362-63F9-3A08-1E58C9452AAA}"/>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9" name="Group 23">
              <a:extLst>
                <a:ext uri="{FF2B5EF4-FFF2-40B4-BE49-F238E27FC236}">
                  <a16:creationId xmlns:a16="http://schemas.microsoft.com/office/drawing/2014/main" id="{F54916A4-E350-40AC-89A9-4E9F3BF18230}"/>
                </a:ext>
              </a:extLst>
            </p:cNvPr>
            <p:cNvGrpSpPr>
              <a:grpSpLocks/>
            </p:cNvGrpSpPr>
            <p:nvPr/>
          </p:nvGrpSpPr>
          <p:grpSpPr bwMode="auto">
            <a:xfrm>
              <a:off x="8956644" y="1309688"/>
              <a:ext cx="2565400" cy="5010150"/>
              <a:chOff x="534691" y="1728061"/>
              <a:chExt cx="3503908" cy="5009741"/>
            </a:xfrm>
          </p:grpSpPr>
          <p:sp>
            <p:nvSpPr>
              <p:cNvPr id="14" name="Rectangle 13">
                <a:extLst>
                  <a:ext uri="{FF2B5EF4-FFF2-40B4-BE49-F238E27FC236}">
                    <a16:creationId xmlns:a16="http://schemas.microsoft.com/office/drawing/2014/main" id="{51270B2F-968F-52E6-8150-46796161EB36}"/>
                  </a:ext>
                </a:extLst>
              </p:cNvPr>
              <p:cNvSpPr/>
              <p:nvPr/>
            </p:nvSpPr>
            <p:spPr>
              <a:xfrm rot="5400000">
                <a:off x="2229500" y="33252"/>
                <a:ext cx="114291" cy="350390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5" name="Rectangle 14">
                <a:extLst>
                  <a:ext uri="{FF2B5EF4-FFF2-40B4-BE49-F238E27FC236}">
                    <a16:creationId xmlns:a16="http://schemas.microsoft.com/office/drawing/2014/main" id="{BE9AA1DF-0EA6-E0C9-6166-6761EA3A168F}"/>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6" name="Rectangle 15">
                <a:extLst>
                  <a:ext uri="{FF2B5EF4-FFF2-40B4-BE49-F238E27FC236}">
                    <a16:creationId xmlns:a16="http://schemas.microsoft.com/office/drawing/2014/main" id="{AD75995B-7491-EC58-891D-9EDFEBE907A0}"/>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10" name="Group 23">
              <a:extLst>
                <a:ext uri="{FF2B5EF4-FFF2-40B4-BE49-F238E27FC236}">
                  <a16:creationId xmlns:a16="http://schemas.microsoft.com/office/drawing/2014/main" id="{A0EC39BD-E36E-A64E-2DF3-D8FFB7AC7945}"/>
                </a:ext>
              </a:extLst>
            </p:cNvPr>
            <p:cNvGrpSpPr>
              <a:grpSpLocks/>
            </p:cNvGrpSpPr>
            <p:nvPr userDrawn="1"/>
          </p:nvGrpSpPr>
          <p:grpSpPr bwMode="auto">
            <a:xfrm>
              <a:off x="11745341" y="1309688"/>
              <a:ext cx="2565400" cy="5010150"/>
              <a:chOff x="534691" y="1728061"/>
              <a:chExt cx="3503908" cy="5009741"/>
            </a:xfrm>
          </p:grpSpPr>
          <p:sp>
            <p:nvSpPr>
              <p:cNvPr id="11" name="Rectangle 10">
                <a:extLst>
                  <a:ext uri="{FF2B5EF4-FFF2-40B4-BE49-F238E27FC236}">
                    <a16:creationId xmlns:a16="http://schemas.microsoft.com/office/drawing/2014/main" id="{96028FCD-7735-F11D-0EB9-D385BCCACF31}"/>
                  </a:ext>
                </a:extLst>
              </p:cNvPr>
              <p:cNvSpPr/>
              <p:nvPr/>
            </p:nvSpPr>
            <p:spPr>
              <a:xfrm rot="5400000">
                <a:off x="2229500" y="33252"/>
                <a:ext cx="114291" cy="3503908"/>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2" name="Rectangle 11">
                <a:extLst>
                  <a:ext uri="{FF2B5EF4-FFF2-40B4-BE49-F238E27FC236}">
                    <a16:creationId xmlns:a16="http://schemas.microsoft.com/office/drawing/2014/main" id="{A039ED84-70A5-0A21-0DFF-0C78DA0A9DB4}"/>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3" name="Rectangle 12">
                <a:extLst>
                  <a:ext uri="{FF2B5EF4-FFF2-40B4-BE49-F238E27FC236}">
                    <a16:creationId xmlns:a16="http://schemas.microsoft.com/office/drawing/2014/main" id="{9855CBBF-06FF-9B8A-364B-58B2FB936729}"/>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sp>
        <p:nvSpPr>
          <p:cNvPr id="36" name="Text Placeholder 7">
            <a:extLst>
              <a:ext uri="{FF2B5EF4-FFF2-40B4-BE49-F238E27FC236}">
                <a16:creationId xmlns:a16="http://schemas.microsoft.com/office/drawing/2014/main" id="{328946C7-6289-C534-75BC-38ACB1216479}"/>
              </a:ext>
            </a:extLst>
          </p:cNvPr>
          <p:cNvSpPr>
            <a:spLocks noGrp="1"/>
          </p:cNvSpPr>
          <p:nvPr>
            <p:ph type="body" sz="quarter" idx="20"/>
          </p:nvPr>
        </p:nvSpPr>
        <p:spPr>
          <a:xfrm>
            <a:off x="593726" y="1423593"/>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37" name="Text Placeholder 7">
            <a:extLst>
              <a:ext uri="{FF2B5EF4-FFF2-40B4-BE49-F238E27FC236}">
                <a16:creationId xmlns:a16="http://schemas.microsoft.com/office/drawing/2014/main" id="{EBDC88F8-18FA-8BFE-545C-097AF8FA2E2D}"/>
              </a:ext>
            </a:extLst>
          </p:cNvPr>
          <p:cNvSpPr>
            <a:spLocks noGrp="1"/>
          </p:cNvSpPr>
          <p:nvPr>
            <p:ph type="body" sz="quarter" idx="22"/>
          </p:nvPr>
        </p:nvSpPr>
        <p:spPr>
          <a:xfrm>
            <a:off x="5089305" y="1423593"/>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4" name="Text Placeholder 7">
            <a:extLst>
              <a:ext uri="{FF2B5EF4-FFF2-40B4-BE49-F238E27FC236}">
                <a16:creationId xmlns:a16="http://schemas.microsoft.com/office/drawing/2014/main" id="{642B05E5-06B1-ECE5-C099-8102A5E9D8B9}"/>
              </a:ext>
            </a:extLst>
          </p:cNvPr>
          <p:cNvSpPr>
            <a:spLocks noGrp="1"/>
          </p:cNvSpPr>
          <p:nvPr>
            <p:ph type="body" sz="quarter" idx="23"/>
          </p:nvPr>
        </p:nvSpPr>
        <p:spPr>
          <a:xfrm>
            <a:off x="9584885" y="1423593"/>
            <a:ext cx="206839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5" name="Text Placeholder 7">
            <a:extLst>
              <a:ext uri="{FF2B5EF4-FFF2-40B4-BE49-F238E27FC236}">
                <a16:creationId xmlns:a16="http://schemas.microsoft.com/office/drawing/2014/main" id="{6E448AF9-A262-992C-9287-E37EC41FFFA0}"/>
              </a:ext>
            </a:extLst>
          </p:cNvPr>
          <p:cNvSpPr>
            <a:spLocks noGrp="1"/>
          </p:cNvSpPr>
          <p:nvPr>
            <p:ph type="body" sz="quarter" idx="27"/>
          </p:nvPr>
        </p:nvSpPr>
        <p:spPr>
          <a:xfrm>
            <a:off x="7336454" y="1423592"/>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6" name="Text Placeholder 7">
            <a:extLst>
              <a:ext uri="{FF2B5EF4-FFF2-40B4-BE49-F238E27FC236}">
                <a16:creationId xmlns:a16="http://schemas.microsoft.com/office/drawing/2014/main" id="{7C6EAB40-8CC4-0038-55E9-93C59E90B0FE}"/>
              </a:ext>
            </a:extLst>
          </p:cNvPr>
          <p:cNvSpPr>
            <a:spLocks noGrp="1"/>
          </p:cNvSpPr>
          <p:nvPr>
            <p:ph type="body" sz="quarter" idx="28"/>
          </p:nvPr>
        </p:nvSpPr>
        <p:spPr>
          <a:xfrm>
            <a:off x="2840876" y="1423592"/>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90542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Slide_2Colum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4DD14C5-032A-D54B-899B-542A9CD9A5DD}"/>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 name="Group 2">
            <a:extLst>
              <a:ext uri="{FF2B5EF4-FFF2-40B4-BE49-F238E27FC236}">
                <a16:creationId xmlns:a16="http://schemas.microsoft.com/office/drawing/2014/main" id="{7E1BC443-EA28-5341-87D8-22B41626A2C1}"/>
              </a:ext>
            </a:extLst>
          </p:cNvPr>
          <p:cNvGrpSpPr/>
          <p:nvPr userDrawn="1"/>
        </p:nvGrpSpPr>
        <p:grpSpPr>
          <a:xfrm>
            <a:off x="2469203" y="1310375"/>
            <a:ext cx="7253595" cy="5023189"/>
            <a:chOff x="594360" y="1561978"/>
            <a:chExt cx="7253595" cy="5023189"/>
          </a:xfrm>
        </p:grpSpPr>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561978"/>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4047" y="1561978"/>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2468300" y="1421011"/>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90" y="1423594"/>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41EE288B-B61E-0A48-8FF2-8246795B3217}"/>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F18EB1D2-E55B-504E-9901-86A905994823}"/>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3" name="Title Placeholder 1">
            <a:extLst>
              <a:ext uri="{FF2B5EF4-FFF2-40B4-BE49-F238E27FC236}">
                <a16:creationId xmlns:a16="http://schemas.microsoft.com/office/drawing/2014/main" id="{73644B9B-89C8-9446-8C9E-7238A8A25DA1}"/>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46847504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Slide_2Column-W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6137DB-8C49-8342-AB9C-4BD4034A5578}"/>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4" name="Group 33">
            <a:extLst>
              <a:ext uri="{FF2B5EF4-FFF2-40B4-BE49-F238E27FC236}">
                <a16:creationId xmlns:a16="http://schemas.microsoft.com/office/drawing/2014/main" id="{3374F92C-E2C7-6B4C-827B-66CD2F7A3772}"/>
              </a:ext>
            </a:extLst>
          </p:cNvPr>
          <p:cNvGrpSpPr/>
          <p:nvPr userDrawn="1"/>
        </p:nvGrpSpPr>
        <p:grpSpPr>
          <a:xfrm>
            <a:off x="6218888" y="1310375"/>
            <a:ext cx="5378480" cy="4912271"/>
            <a:chOff x="534691" y="1728061"/>
            <a:chExt cx="3503908" cy="4912271"/>
          </a:xfrm>
        </p:grpSpPr>
        <p:sp>
          <p:nvSpPr>
            <p:cNvPr id="38" name="Rectangle 37">
              <a:extLst>
                <a:ext uri="{FF2B5EF4-FFF2-40B4-BE49-F238E27FC236}">
                  <a16:creationId xmlns:a16="http://schemas.microsoft.com/office/drawing/2014/main" id="{A7222F27-65B9-EB4D-AAF1-17821783CBEF}"/>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0" name="Rectangle 39">
              <a:extLst>
                <a:ext uri="{FF2B5EF4-FFF2-40B4-BE49-F238E27FC236}">
                  <a16:creationId xmlns:a16="http://schemas.microsoft.com/office/drawing/2014/main" id="{8E0A722F-E678-5A46-9A68-E1FBCF954E53}"/>
                </a:ext>
              </a:extLst>
            </p:cNvPr>
            <p:cNvSpPr/>
            <p:nvPr/>
          </p:nvSpPr>
          <p:spPr>
            <a:xfrm>
              <a:off x="534692" y="2309246"/>
              <a:ext cx="3503905" cy="433108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1" name="Rectangle 40">
              <a:extLst>
                <a:ext uri="{FF2B5EF4-FFF2-40B4-BE49-F238E27FC236}">
                  <a16:creationId xmlns:a16="http://schemas.microsoft.com/office/drawing/2014/main" id="{CAB925F1-26B2-9942-A0DE-ACD460613F1C}"/>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50" name="Group 49">
            <a:extLst>
              <a:ext uri="{FF2B5EF4-FFF2-40B4-BE49-F238E27FC236}">
                <a16:creationId xmlns:a16="http://schemas.microsoft.com/office/drawing/2014/main" id="{D41877FB-76A7-0241-BB3D-F9CA5D269D6F}"/>
              </a:ext>
            </a:extLst>
          </p:cNvPr>
          <p:cNvGrpSpPr/>
          <p:nvPr userDrawn="1"/>
        </p:nvGrpSpPr>
        <p:grpSpPr>
          <a:xfrm>
            <a:off x="593725" y="1310375"/>
            <a:ext cx="5379387" cy="4912271"/>
            <a:chOff x="534691" y="1728061"/>
            <a:chExt cx="3503908" cy="4912271"/>
          </a:xfrm>
        </p:grpSpPr>
        <p:sp>
          <p:nvSpPr>
            <p:cNvPr id="53" name="Rectangle 52">
              <a:extLst>
                <a:ext uri="{FF2B5EF4-FFF2-40B4-BE49-F238E27FC236}">
                  <a16:creationId xmlns:a16="http://schemas.microsoft.com/office/drawing/2014/main" id="{9654661E-DC9B-A940-9F17-3B26AB8D1EE0}"/>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4" name="Rectangle 53">
              <a:extLst>
                <a:ext uri="{FF2B5EF4-FFF2-40B4-BE49-F238E27FC236}">
                  <a16:creationId xmlns:a16="http://schemas.microsoft.com/office/drawing/2014/main" id="{1FF2C5D9-66A9-7247-8FFC-3BA061A66A26}"/>
                </a:ext>
              </a:extLst>
            </p:cNvPr>
            <p:cNvSpPr/>
            <p:nvPr/>
          </p:nvSpPr>
          <p:spPr>
            <a:xfrm>
              <a:off x="534692" y="2309245"/>
              <a:ext cx="3503905" cy="4331087"/>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5" name="Rectangle 54">
              <a:extLst>
                <a:ext uri="{FF2B5EF4-FFF2-40B4-BE49-F238E27FC236}">
                  <a16:creationId xmlns:a16="http://schemas.microsoft.com/office/drawing/2014/main" id="{B2330729-48A5-114D-848C-887BC9C8A955}"/>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2"/>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4" y="1424797"/>
            <a:ext cx="5379381"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6218881" y="1427380"/>
            <a:ext cx="5378475" cy="466725"/>
          </a:xfrm>
        </p:spPr>
        <p:txBody>
          <a:bodyPr anchor="ctr">
            <a:normAutofit/>
          </a:bodyPr>
          <a:lstStyle>
            <a:lvl1pPr algn="ctr">
              <a:defRPr sz="2000" b="1" i="0">
                <a:solidFill>
                  <a:schemeClr val="bg1"/>
                </a:solidFill>
              </a:defRPr>
            </a:lvl1pPr>
          </a:lstStyle>
          <a:p>
            <a:pPr lvl="0"/>
            <a:r>
              <a:rPr lang="en-US"/>
              <a:t>Box 2 Title Here</a:t>
            </a:r>
          </a:p>
        </p:txBody>
      </p:sp>
      <p:sp>
        <p:nvSpPr>
          <p:cNvPr id="17" name="Text Placeholder 4">
            <a:extLst>
              <a:ext uri="{FF2B5EF4-FFF2-40B4-BE49-F238E27FC236}">
                <a16:creationId xmlns:a16="http://schemas.microsoft.com/office/drawing/2014/main" id="{519EE001-0FFB-D641-9BE8-E10AFA601E8C}"/>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18" name="Footer Placeholder 3">
            <a:extLst>
              <a:ext uri="{FF2B5EF4-FFF2-40B4-BE49-F238E27FC236}">
                <a16:creationId xmlns:a16="http://schemas.microsoft.com/office/drawing/2014/main" id="{E4F869E5-007D-0D4E-926F-9F863F47A9D0}"/>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19" name="Title Placeholder 1">
            <a:extLst>
              <a:ext uri="{FF2B5EF4-FFF2-40B4-BE49-F238E27FC236}">
                <a16:creationId xmlns:a16="http://schemas.microsoft.com/office/drawing/2014/main" id="{E758B62F-9890-C94F-89C3-28BFBD153532}"/>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405419624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Slide_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84840" y="-179109"/>
            <a:ext cx="10114654" cy="71167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39" name="Group 38">
            <a:extLst>
              <a:ext uri="{FF2B5EF4-FFF2-40B4-BE49-F238E27FC236}">
                <a16:creationId xmlns:a16="http://schemas.microsoft.com/office/drawing/2014/main" id="{09E50D98-FA84-524D-847E-4015B692D5B6}"/>
              </a:ext>
            </a:extLst>
          </p:cNvPr>
          <p:cNvGrpSpPr/>
          <p:nvPr userDrawn="1"/>
        </p:nvGrpSpPr>
        <p:grpSpPr>
          <a:xfrm flipH="1">
            <a:off x="10036109" y="4382092"/>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a:off x="10029813" y="2323475"/>
            <a:ext cx="374088" cy="899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2" name="Group 61">
            <a:extLst>
              <a:ext uri="{FF2B5EF4-FFF2-40B4-BE49-F238E27FC236}">
                <a16:creationId xmlns:a16="http://schemas.microsoft.com/office/drawing/2014/main" id="{79F8A94A-8C44-E646-B31D-373462E07307}"/>
              </a:ext>
            </a:extLst>
          </p:cNvPr>
          <p:cNvGrpSpPr/>
          <p:nvPr userDrawn="1"/>
        </p:nvGrpSpPr>
        <p:grpSpPr>
          <a:xfrm>
            <a:off x="115639" y="576489"/>
            <a:ext cx="1480642" cy="546992"/>
            <a:chOff x="7245525" y="297964"/>
            <a:chExt cx="1480642" cy="546992"/>
          </a:xfrm>
          <a:solidFill>
            <a:schemeClr val="accent2">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7" name="Rectangle 66">
            <a:extLst>
              <a:ext uri="{FF2B5EF4-FFF2-40B4-BE49-F238E27FC236}">
                <a16:creationId xmlns:a16="http://schemas.microsoft.com/office/drawing/2014/main" id="{B6B3DECF-DECD-A94E-8508-259F13D7CDAE}"/>
              </a:ext>
            </a:extLst>
          </p:cNvPr>
          <p:cNvSpPr/>
          <p:nvPr userDrawn="1"/>
        </p:nvSpPr>
        <p:spPr>
          <a:xfrm rot="5400000">
            <a:off x="8970621" y="1058911"/>
            <a:ext cx="2323756" cy="2053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6" name="Rectangle 5">
            <a:extLst>
              <a:ext uri="{FF2B5EF4-FFF2-40B4-BE49-F238E27FC236}">
                <a16:creationId xmlns:a16="http://schemas.microsoft.com/office/drawing/2014/main" id="{2FC390CB-324D-4441-BE46-D10A3EEE5CA6}"/>
              </a:ext>
            </a:extLst>
          </p:cNvPr>
          <p:cNvSpPr/>
          <p:nvPr userDrawn="1"/>
        </p:nvSpPr>
        <p:spPr>
          <a:xfrm>
            <a:off x="10029813" y="1638125"/>
            <a:ext cx="881448" cy="176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32" name="Text Placeholder 2">
            <a:extLst>
              <a:ext uri="{FF2B5EF4-FFF2-40B4-BE49-F238E27FC236}">
                <a16:creationId xmlns:a16="http://schemas.microsoft.com/office/drawing/2014/main" id="{1B41588B-794B-E742-999E-447ECC27FBF1}"/>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33" name="Text Placeholder 2">
            <a:extLst>
              <a:ext uri="{FF2B5EF4-FFF2-40B4-BE49-F238E27FC236}">
                <a16:creationId xmlns:a16="http://schemas.microsoft.com/office/drawing/2014/main" id="{BD2955BE-B972-9E47-9BA2-67EE809B5C79}"/>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35" name="Footer Placeholder 3">
            <a:extLst>
              <a:ext uri="{FF2B5EF4-FFF2-40B4-BE49-F238E27FC236}">
                <a16:creationId xmlns:a16="http://schemas.microsoft.com/office/drawing/2014/main" id="{BA47E89C-DB83-924D-BA07-0579566BC33D}"/>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5253524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Slide_3Colum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BD0778-4FD8-074C-A954-6E594E4971B2}"/>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089" y="1310375"/>
            <a:ext cx="3503908" cy="5023189"/>
            <a:chOff x="534691" y="1728061"/>
            <a:chExt cx="3503908" cy="5023189"/>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5"/>
              <a:ext cx="3503905" cy="444200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2" name="Group 41">
            <a:extLst>
              <a:ext uri="{FF2B5EF4-FFF2-40B4-BE49-F238E27FC236}">
                <a16:creationId xmlns:a16="http://schemas.microsoft.com/office/drawing/2014/main" id="{BE938660-CC41-CC43-A3CD-27D844F9F78E}"/>
              </a:ext>
            </a:extLst>
          </p:cNvPr>
          <p:cNvGrpSpPr/>
          <p:nvPr userDrawn="1"/>
        </p:nvGrpSpPr>
        <p:grpSpPr>
          <a:xfrm>
            <a:off x="8093460" y="1310375"/>
            <a:ext cx="3503908" cy="5023189"/>
            <a:chOff x="534691" y="1728061"/>
            <a:chExt cx="3503908" cy="5023189"/>
          </a:xfrm>
        </p:grpSpPr>
        <p:sp>
          <p:nvSpPr>
            <p:cNvPr id="43" name="Rectangle 42">
              <a:extLst>
                <a:ext uri="{FF2B5EF4-FFF2-40B4-BE49-F238E27FC236}">
                  <a16:creationId xmlns:a16="http://schemas.microsoft.com/office/drawing/2014/main" id="{07AE00F4-6A7E-3A43-B4F1-E2CE816FC0F1}"/>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4" name="Rectangle 43">
              <a:extLst>
                <a:ext uri="{FF2B5EF4-FFF2-40B4-BE49-F238E27FC236}">
                  <a16:creationId xmlns:a16="http://schemas.microsoft.com/office/drawing/2014/main" id="{FC2D996C-EE8D-2045-A814-320F0BD42658}"/>
                </a:ext>
              </a:extLst>
            </p:cNvPr>
            <p:cNvSpPr/>
            <p:nvPr/>
          </p:nvSpPr>
          <p:spPr>
            <a:xfrm>
              <a:off x="534692" y="2309246"/>
              <a:ext cx="3503905" cy="4442004"/>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5" name="Rectangle 44">
              <a:extLst>
                <a:ext uri="{FF2B5EF4-FFF2-40B4-BE49-F238E27FC236}">
                  <a16:creationId xmlns:a16="http://schemas.microsoft.com/office/drawing/2014/main" id="{D85EF156-94D3-6D48-AA60-410E8001C8AB}"/>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E7B695EF-FEE4-024C-8BF0-97ED05384747}"/>
              </a:ext>
            </a:extLst>
          </p:cNvPr>
          <p:cNvGrpSpPr/>
          <p:nvPr userDrawn="1"/>
        </p:nvGrpSpPr>
        <p:grpSpPr>
          <a:xfrm>
            <a:off x="4343776" y="1310375"/>
            <a:ext cx="3503908" cy="5023189"/>
            <a:chOff x="534691" y="1728061"/>
            <a:chExt cx="3503908" cy="5023189"/>
          </a:xfrm>
        </p:grpSpPr>
        <p:sp>
          <p:nvSpPr>
            <p:cNvPr id="47" name="Rectangle 46">
              <a:extLst>
                <a:ext uri="{FF2B5EF4-FFF2-40B4-BE49-F238E27FC236}">
                  <a16:creationId xmlns:a16="http://schemas.microsoft.com/office/drawing/2014/main" id="{6FADBF41-9A03-E245-80E1-62FD73A4D376}"/>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A8A260B8-A40C-E843-8656-F1484E8BCCA7}"/>
                </a:ext>
              </a:extLst>
            </p:cNvPr>
            <p:cNvSpPr/>
            <p:nvPr/>
          </p:nvSpPr>
          <p:spPr>
            <a:xfrm>
              <a:off x="534692" y="2309246"/>
              <a:ext cx="3503905" cy="4442004"/>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49" name="Rectangle 48">
              <a:extLst>
                <a:ext uri="{FF2B5EF4-FFF2-40B4-BE49-F238E27FC236}">
                  <a16:creationId xmlns:a16="http://schemas.microsoft.com/office/drawing/2014/main" id="{2F7DD1AF-6075-A84C-89C7-0F3B0B1F9907}"/>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2" y="1443034"/>
            <a:ext cx="3505200"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4344312" y="1445617"/>
            <a:ext cx="3505200"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8092165" y="1443034"/>
            <a:ext cx="3505200" cy="466725"/>
          </a:xfrm>
        </p:spPr>
        <p:txBody>
          <a:bodyPr anchor="ctr">
            <a:normAutofit/>
          </a:bodyPr>
          <a:lstStyle>
            <a:lvl1pPr algn="ctr">
              <a:defRPr sz="2000" b="1" i="0">
                <a:solidFill>
                  <a:schemeClr val="bg1"/>
                </a:solidFill>
              </a:defRPr>
            </a:lvl1pPr>
          </a:lstStyle>
          <a:p>
            <a:pPr lvl="0"/>
            <a:r>
              <a:rPr lang="en-US"/>
              <a:t>Box 3 Title Here</a:t>
            </a:r>
          </a:p>
        </p:txBody>
      </p:sp>
      <p:sp>
        <p:nvSpPr>
          <p:cNvPr id="24" name="Text Placeholder 4">
            <a:extLst>
              <a:ext uri="{FF2B5EF4-FFF2-40B4-BE49-F238E27FC236}">
                <a16:creationId xmlns:a16="http://schemas.microsoft.com/office/drawing/2014/main" id="{499B7006-124F-0B4C-82FB-114749063F30}"/>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25" name="Footer Placeholder 3">
            <a:extLst>
              <a:ext uri="{FF2B5EF4-FFF2-40B4-BE49-F238E27FC236}">
                <a16:creationId xmlns:a16="http://schemas.microsoft.com/office/drawing/2014/main" id="{B3CCD817-1984-E445-A99F-5E709D276CAE}"/>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6" name="Title Placeholder 1">
            <a:extLst>
              <a:ext uri="{FF2B5EF4-FFF2-40B4-BE49-F238E27FC236}">
                <a16:creationId xmlns:a16="http://schemas.microsoft.com/office/drawing/2014/main" id="{B8FD3AE3-965C-B64F-8226-4400EBADFBC5}"/>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157187332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Slide_4Column">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3006C-96B5-DC48-94F4-E45C4BBC4C35}"/>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4" name="Group 3">
            <a:extLst>
              <a:ext uri="{FF2B5EF4-FFF2-40B4-BE49-F238E27FC236}">
                <a16:creationId xmlns:a16="http://schemas.microsoft.com/office/drawing/2014/main" id="{778F15C6-B4FB-CA4B-8BC9-362228279C44}"/>
              </a:ext>
            </a:extLst>
          </p:cNvPr>
          <p:cNvGrpSpPr/>
          <p:nvPr userDrawn="1"/>
        </p:nvGrpSpPr>
        <p:grpSpPr>
          <a:xfrm>
            <a:off x="594360" y="1310375"/>
            <a:ext cx="2564267" cy="5009743"/>
            <a:chOff x="534691" y="1728061"/>
            <a:chExt cx="3503908" cy="5009743"/>
          </a:xfrm>
        </p:grpSpPr>
        <p:sp>
          <p:nvSpPr>
            <p:cNvPr id="21" name="Rectangle 20">
              <a:extLst>
                <a:ext uri="{FF2B5EF4-FFF2-40B4-BE49-F238E27FC236}">
                  <a16:creationId xmlns:a16="http://schemas.microsoft.com/office/drawing/2014/main" id="{80CF34AB-ED78-469E-B461-9A56DB40F685}"/>
                </a:ext>
              </a:extLst>
            </p:cNvPr>
            <p:cNvSpPr/>
            <p:nvPr/>
          </p:nvSpPr>
          <p:spPr>
            <a:xfrm rot="5400000">
              <a:off x="2229366" y="33387"/>
              <a:ext cx="114560" cy="3503907"/>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22" name="Rectangle 21">
              <a:extLst>
                <a:ext uri="{FF2B5EF4-FFF2-40B4-BE49-F238E27FC236}">
                  <a16:creationId xmlns:a16="http://schemas.microsoft.com/office/drawing/2014/main" id="{73A4CC6F-B4F7-4FD6-840B-AA7CFBF3D1D9}"/>
                </a:ext>
              </a:extLst>
            </p:cNvPr>
            <p:cNvSpPr/>
            <p:nvPr/>
          </p:nvSpPr>
          <p:spPr>
            <a:xfrm>
              <a:off x="534692" y="2309246"/>
              <a:ext cx="3503905" cy="4428558"/>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9" name="Rectangle 38">
              <a:extLst>
                <a:ext uri="{FF2B5EF4-FFF2-40B4-BE49-F238E27FC236}">
                  <a16:creationId xmlns:a16="http://schemas.microsoft.com/office/drawing/2014/main" id="{EE299BCD-53F9-2145-84F3-0680A39FFC11}"/>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28" name="Group 27">
            <a:extLst>
              <a:ext uri="{FF2B5EF4-FFF2-40B4-BE49-F238E27FC236}">
                <a16:creationId xmlns:a16="http://schemas.microsoft.com/office/drawing/2014/main" id="{ED36CB6C-2891-5345-A975-D43C1992AA54}"/>
              </a:ext>
            </a:extLst>
          </p:cNvPr>
          <p:cNvGrpSpPr/>
          <p:nvPr userDrawn="1"/>
        </p:nvGrpSpPr>
        <p:grpSpPr>
          <a:xfrm>
            <a:off x="3405294" y="1310375"/>
            <a:ext cx="2564267" cy="5009741"/>
            <a:chOff x="534691" y="1728061"/>
            <a:chExt cx="3503908" cy="5009741"/>
          </a:xfrm>
        </p:grpSpPr>
        <p:sp>
          <p:nvSpPr>
            <p:cNvPr id="29" name="Rectangle 28">
              <a:extLst>
                <a:ext uri="{FF2B5EF4-FFF2-40B4-BE49-F238E27FC236}">
                  <a16:creationId xmlns:a16="http://schemas.microsoft.com/office/drawing/2014/main" id="{533BD54E-8598-064B-978D-13A9ADB595A1}"/>
                </a:ext>
              </a:extLst>
            </p:cNvPr>
            <p:cNvSpPr/>
            <p:nvPr/>
          </p:nvSpPr>
          <p:spPr>
            <a:xfrm rot="5400000">
              <a:off x="2229366" y="33387"/>
              <a:ext cx="114560" cy="3503907"/>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0" name="Rectangle 29">
              <a:extLst>
                <a:ext uri="{FF2B5EF4-FFF2-40B4-BE49-F238E27FC236}">
                  <a16:creationId xmlns:a16="http://schemas.microsoft.com/office/drawing/2014/main" id="{0725E7E6-0BAF-7240-A1DE-DB60E49010AF}"/>
                </a:ext>
              </a:extLst>
            </p:cNvPr>
            <p:cNvSpPr/>
            <p:nvPr/>
          </p:nvSpPr>
          <p:spPr>
            <a:xfrm>
              <a:off x="534692" y="2309245"/>
              <a:ext cx="3503905" cy="4428557"/>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1" name="Rectangle 30">
              <a:extLst>
                <a:ext uri="{FF2B5EF4-FFF2-40B4-BE49-F238E27FC236}">
                  <a16:creationId xmlns:a16="http://schemas.microsoft.com/office/drawing/2014/main" id="{93C3E6AF-F231-2047-A077-E2A1A4B0E8A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32" name="Group 31">
            <a:extLst>
              <a:ext uri="{FF2B5EF4-FFF2-40B4-BE49-F238E27FC236}">
                <a16:creationId xmlns:a16="http://schemas.microsoft.com/office/drawing/2014/main" id="{0DA241D2-7889-3748-AD73-C1E75D920B57}"/>
              </a:ext>
            </a:extLst>
          </p:cNvPr>
          <p:cNvGrpSpPr/>
          <p:nvPr userDrawn="1"/>
        </p:nvGrpSpPr>
        <p:grpSpPr>
          <a:xfrm>
            <a:off x="6216228" y="1310375"/>
            <a:ext cx="2564267" cy="5009741"/>
            <a:chOff x="534691" y="1728061"/>
            <a:chExt cx="3503908" cy="5009741"/>
          </a:xfrm>
        </p:grpSpPr>
        <p:sp>
          <p:nvSpPr>
            <p:cNvPr id="33" name="Rectangle 32">
              <a:extLst>
                <a:ext uri="{FF2B5EF4-FFF2-40B4-BE49-F238E27FC236}">
                  <a16:creationId xmlns:a16="http://schemas.microsoft.com/office/drawing/2014/main" id="{36C7DFC8-2AF0-7F46-9759-226B46F4661E}"/>
                </a:ext>
              </a:extLst>
            </p:cNvPr>
            <p:cNvSpPr/>
            <p:nvPr/>
          </p:nvSpPr>
          <p:spPr>
            <a:xfrm rot="5400000">
              <a:off x="2229366" y="33387"/>
              <a:ext cx="114560" cy="3503907"/>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4" name="Rectangle 33">
              <a:extLst>
                <a:ext uri="{FF2B5EF4-FFF2-40B4-BE49-F238E27FC236}">
                  <a16:creationId xmlns:a16="http://schemas.microsoft.com/office/drawing/2014/main" id="{CD0E58D8-26BB-2E42-AE37-DBDB2F34534F}"/>
                </a:ext>
              </a:extLst>
            </p:cNvPr>
            <p:cNvSpPr/>
            <p:nvPr/>
          </p:nvSpPr>
          <p:spPr>
            <a:xfrm>
              <a:off x="534692" y="2309246"/>
              <a:ext cx="3503905" cy="442855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38" name="Rectangle 37">
              <a:extLst>
                <a:ext uri="{FF2B5EF4-FFF2-40B4-BE49-F238E27FC236}">
                  <a16:creationId xmlns:a16="http://schemas.microsoft.com/office/drawing/2014/main" id="{7A2D6F13-1578-BA43-93A2-9659D093F64A}"/>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grpSp>
        <p:nvGrpSpPr>
          <p:cNvPr id="40" name="Group 39">
            <a:extLst>
              <a:ext uri="{FF2B5EF4-FFF2-40B4-BE49-F238E27FC236}">
                <a16:creationId xmlns:a16="http://schemas.microsoft.com/office/drawing/2014/main" id="{A38A6F6C-AB4B-8549-AF79-9AE164133668}"/>
              </a:ext>
            </a:extLst>
          </p:cNvPr>
          <p:cNvGrpSpPr/>
          <p:nvPr userDrawn="1"/>
        </p:nvGrpSpPr>
        <p:grpSpPr>
          <a:xfrm>
            <a:off x="9027163" y="1310375"/>
            <a:ext cx="2564267" cy="5009741"/>
            <a:chOff x="534691" y="1728061"/>
            <a:chExt cx="3503908" cy="5009741"/>
          </a:xfrm>
        </p:grpSpPr>
        <p:sp>
          <p:nvSpPr>
            <p:cNvPr id="41" name="Rectangle 40">
              <a:extLst>
                <a:ext uri="{FF2B5EF4-FFF2-40B4-BE49-F238E27FC236}">
                  <a16:creationId xmlns:a16="http://schemas.microsoft.com/office/drawing/2014/main" id="{4F9CE042-DC19-614D-A47A-4BB8189A3423}"/>
                </a:ext>
              </a:extLst>
            </p:cNvPr>
            <p:cNvSpPr/>
            <p:nvPr/>
          </p:nvSpPr>
          <p:spPr>
            <a:xfrm rot="5400000">
              <a:off x="2229366" y="33387"/>
              <a:ext cx="114560" cy="3503907"/>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0" name="Rectangle 49">
              <a:extLst>
                <a:ext uri="{FF2B5EF4-FFF2-40B4-BE49-F238E27FC236}">
                  <a16:creationId xmlns:a16="http://schemas.microsoft.com/office/drawing/2014/main" id="{46BE3962-7A3F-7A41-87F8-1C5046D1EC18}"/>
                </a:ext>
              </a:extLst>
            </p:cNvPr>
            <p:cNvSpPr/>
            <p:nvPr/>
          </p:nvSpPr>
          <p:spPr>
            <a:xfrm>
              <a:off x="534692" y="2309246"/>
              <a:ext cx="3503905" cy="4428556"/>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sp>
          <p:nvSpPr>
            <p:cNvPr id="53" name="Rectangle 52">
              <a:extLst>
                <a:ext uri="{FF2B5EF4-FFF2-40B4-BE49-F238E27FC236}">
                  <a16:creationId xmlns:a16="http://schemas.microsoft.com/office/drawing/2014/main" id="{909FC6C3-95E0-D54C-894F-E4C0D95A0E2D}"/>
                </a:ext>
              </a:extLst>
            </p:cNvPr>
            <p:cNvSpPr/>
            <p:nvPr userDrawn="1"/>
          </p:nvSpPr>
          <p:spPr>
            <a:xfrm flipV="1">
              <a:off x="534691" y="1842621"/>
              <a:ext cx="3503905" cy="466625"/>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Arial" panose="020B0604020202020204" pitchFamily="34" charset="0"/>
              </a:endParaRPr>
            </a:p>
          </p:txBody>
        </p:sp>
      </p:gr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8" name="Text Placeholder 7">
            <a:extLst>
              <a:ext uri="{FF2B5EF4-FFF2-40B4-BE49-F238E27FC236}">
                <a16:creationId xmlns:a16="http://schemas.microsoft.com/office/drawing/2014/main" id="{A5D06A42-6B2B-F943-A4B9-FD5498B785AE}"/>
              </a:ext>
            </a:extLst>
          </p:cNvPr>
          <p:cNvSpPr>
            <a:spLocks noGrp="1"/>
          </p:cNvSpPr>
          <p:nvPr>
            <p:ph type="body" sz="quarter" idx="20" hasCustomPrompt="1"/>
          </p:nvPr>
        </p:nvSpPr>
        <p:spPr>
          <a:xfrm>
            <a:off x="593725" y="1423593"/>
            <a:ext cx="2564265" cy="466725"/>
          </a:xfrm>
        </p:spPr>
        <p:txBody>
          <a:bodyPr anchor="ctr">
            <a:normAutofit/>
          </a:bodyPr>
          <a:lstStyle>
            <a:lvl1pPr algn="ctr">
              <a:defRPr sz="2000" b="1" i="0">
                <a:solidFill>
                  <a:schemeClr val="bg1"/>
                </a:solidFill>
              </a:defRPr>
            </a:lvl1pPr>
          </a:lstStyle>
          <a:p>
            <a:pPr lvl="0"/>
            <a:r>
              <a:rPr lang="en-US"/>
              <a:t>Box 1 Title Here</a:t>
            </a:r>
          </a:p>
        </p:txBody>
      </p:sp>
      <p:sp>
        <p:nvSpPr>
          <p:cNvPr id="51" name="Text Placeholder 7">
            <a:extLst>
              <a:ext uri="{FF2B5EF4-FFF2-40B4-BE49-F238E27FC236}">
                <a16:creationId xmlns:a16="http://schemas.microsoft.com/office/drawing/2014/main" id="{94000A76-FC76-3246-AD38-0007A252794F}"/>
              </a:ext>
            </a:extLst>
          </p:cNvPr>
          <p:cNvSpPr>
            <a:spLocks noGrp="1"/>
          </p:cNvSpPr>
          <p:nvPr>
            <p:ph type="body" sz="quarter" idx="21" hasCustomPrompt="1"/>
          </p:nvPr>
        </p:nvSpPr>
        <p:spPr>
          <a:xfrm>
            <a:off x="3400641" y="1426176"/>
            <a:ext cx="2564265" cy="466725"/>
          </a:xfrm>
        </p:spPr>
        <p:txBody>
          <a:bodyPr anchor="ctr">
            <a:normAutofit/>
          </a:bodyPr>
          <a:lstStyle>
            <a:lvl1pPr algn="ctr">
              <a:defRPr sz="2000" b="1" i="0">
                <a:solidFill>
                  <a:schemeClr val="bg1"/>
                </a:solidFill>
              </a:defRPr>
            </a:lvl1pPr>
          </a:lstStyle>
          <a:p>
            <a:pPr lvl="0"/>
            <a:r>
              <a:rPr lang="en-US"/>
              <a:t>Box 2 Title Here</a:t>
            </a:r>
          </a:p>
        </p:txBody>
      </p:sp>
      <p:sp>
        <p:nvSpPr>
          <p:cNvPr id="52" name="Text Placeholder 7">
            <a:extLst>
              <a:ext uri="{FF2B5EF4-FFF2-40B4-BE49-F238E27FC236}">
                <a16:creationId xmlns:a16="http://schemas.microsoft.com/office/drawing/2014/main" id="{35AEAA1F-3FCC-F04F-8B41-CF51C30D833B}"/>
              </a:ext>
            </a:extLst>
          </p:cNvPr>
          <p:cNvSpPr>
            <a:spLocks noGrp="1"/>
          </p:cNvSpPr>
          <p:nvPr>
            <p:ph type="body" sz="quarter" idx="22" hasCustomPrompt="1"/>
          </p:nvPr>
        </p:nvSpPr>
        <p:spPr>
          <a:xfrm>
            <a:off x="6213901" y="1423593"/>
            <a:ext cx="2564265" cy="466725"/>
          </a:xfrm>
        </p:spPr>
        <p:txBody>
          <a:bodyPr anchor="ctr">
            <a:normAutofit/>
          </a:bodyPr>
          <a:lstStyle>
            <a:lvl1pPr algn="ctr">
              <a:defRPr sz="2000" b="1" i="0">
                <a:solidFill>
                  <a:schemeClr val="bg1"/>
                </a:solidFill>
              </a:defRPr>
            </a:lvl1pPr>
          </a:lstStyle>
          <a:p>
            <a:pPr lvl="0"/>
            <a:r>
              <a:rPr lang="en-US"/>
              <a:t>Box 3 Title Here</a:t>
            </a:r>
          </a:p>
        </p:txBody>
      </p:sp>
      <p:sp>
        <p:nvSpPr>
          <p:cNvPr id="54" name="Text Placeholder 7">
            <a:extLst>
              <a:ext uri="{FF2B5EF4-FFF2-40B4-BE49-F238E27FC236}">
                <a16:creationId xmlns:a16="http://schemas.microsoft.com/office/drawing/2014/main" id="{28ED024A-58A4-BA4E-8B5A-1E3255F693F9}"/>
              </a:ext>
            </a:extLst>
          </p:cNvPr>
          <p:cNvSpPr>
            <a:spLocks noGrp="1"/>
          </p:cNvSpPr>
          <p:nvPr>
            <p:ph type="body" sz="quarter" idx="23" hasCustomPrompt="1"/>
          </p:nvPr>
        </p:nvSpPr>
        <p:spPr>
          <a:xfrm>
            <a:off x="9027161" y="1423593"/>
            <a:ext cx="2564265" cy="466725"/>
          </a:xfrm>
        </p:spPr>
        <p:txBody>
          <a:bodyPr anchor="ctr">
            <a:normAutofit/>
          </a:bodyPr>
          <a:lstStyle>
            <a:lvl1pPr algn="ctr">
              <a:defRPr sz="2000" b="1" i="0">
                <a:solidFill>
                  <a:schemeClr val="bg1"/>
                </a:solidFill>
              </a:defRPr>
            </a:lvl1pPr>
          </a:lstStyle>
          <a:p>
            <a:pPr lvl="0"/>
            <a:r>
              <a:rPr lang="en-US"/>
              <a:t>Box 4 Title Here</a:t>
            </a: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7" name="Title Placeholder 1">
            <a:extLst>
              <a:ext uri="{FF2B5EF4-FFF2-40B4-BE49-F238E27FC236}">
                <a16:creationId xmlns:a16="http://schemas.microsoft.com/office/drawing/2014/main" id="{1CA2DFD5-5C01-3642-8A59-3EA18D1159C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spTree>
    <p:extLst>
      <p:ext uri="{BB962C8B-B14F-4D97-AF65-F5344CB8AC3E}">
        <p14:creationId xmlns:p14="http://schemas.microsoft.com/office/powerpoint/2010/main" val="254577822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Slide_5Column_Dark">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3006C-96B5-DC48-94F4-E45C4BBC4C35}"/>
              </a:ext>
            </a:extLst>
          </p:cNvPr>
          <p:cNvSpPr/>
          <p:nvPr userDrawn="1"/>
        </p:nvSpPr>
        <p:spPr>
          <a:xfrm>
            <a:off x="-58943" y="-33155"/>
            <a:ext cx="12309886" cy="69243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5" name="Rectangle 34">
            <a:extLst>
              <a:ext uri="{FF2B5EF4-FFF2-40B4-BE49-F238E27FC236}">
                <a16:creationId xmlns:a16="http://schemas.microsoft.com/office/drawing/2014/main" id="{15B8F4C0-9EEC-CA4D-B9C3-C6B997AD825B}"/>
              </a:ext>
            </a:extLst>
          </p:cNvPr>
          <p:cNvSpPr/>
          <p:nvPr userDrawn="1"/>
        </p:nvSpPr>
        <p:spPr>
          <a:xfrm>
            <a:off x="0" y="151333"/>
            <a:ext cx="172145" cy="103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5" name="Text Placeholder 4">
            <a:extLst>
              <a:ext uri="{FF2B5EF4-FFF2-40B4-BE49-F238E27FC236}">
                <a16:creationId xmlns:a16="http://schemas.microsoft.com/office/drawing/2014/main" id="{B2B9560D-6C7D-F340-AA03-9816F64C641E}"/>
              </a:ext>
            </a:extLst>
          </p:cNvPr>
          <p:cNvSpPr>
            <a:spLocks noGrp="1"/>
          </p:cNvSpPr>
          <p:nvPr>
            <p:ph type="body" sz="quarter" idx="26" hasCustomPrompt="1"/>
          </p:nvPr>
        </p:nvSpPr>
        <p:spPr>
          <a:xfrm>
            <a:off x="291995" y="754112"/>
            <a:ext cx="11361738" cy="304800"/>
          </a:xfrm>
        </p:spPr>
        <p:txBody>
          <a:bodyPr>
            <a:noAutofit/>
          </a:bodyPr>
          <a:lstStyle>
            <a:lvl1pPr>
              <a:defRPr sz="1600" b="0" i="0">
                <a:solidFill>
                  <a:srgbClr val="888888"/>
                </a:solidFill>
              </a:defRPr>
            </a:lvl1pPr>
            <a:lvl2pPr>
              <a:defRPr sz="1800"/>
            </a:lvl2pPr>
            <a:lvl3pPr>
              <a:defRPr sz="1800"/>
            </a:lvl3pPr>
            <a:lvl4pPr>
              <a:defRPr sz="1800"/>
            </a:lvl4pPr>
            <a:lvl5pPr>
              <a:defRPr sz="1800"/>
            </a:lvl5pPr>
          </a:lstStyle>
          <a:p>
            <a:pPr lvl="0"/>
            <a:r>
              <a:rPr lang="en-US"/>
              <a:t>Subhead sits here</a:t>
            </a:r>
          </a:p>
        </p:txBody>
      </p:sp>
      <p:sp>
        <p:nvSpPr>
          <p:cNvPr id="42" name="Footer Placeholder 3">
            <a:extLst>
              <a:ext uri="{FF2B5EF4-FFF2-40B4-BE49-F238E27FC236}">
                <a16:creationId xmlns:a16="http://schemas.microsoft.com/office/drawing/2014/main" id="{D27F7A41-B4EE-6F44-A601-1B80D744974A}"/>
              </a:ext>
            </a:extLst>
          </p:cNvPr>
          <p:cNvSpPr>
            <a:spLocks noGrp="1"/>
          </p:cNvSpPr>
          <p:nvPr>
            <p:ph type="ftr" sz="quarter" idx="15"/>
          </p:nvPr>
        </p:nvSpPr>
        <p:spPr>
          <a:xfrm>
            <a:off x="63500" y="6588125"/>
            <a:ext cx="5468938" cy="195263"/>
          </a:xfrm>
        </p:spPr>
        <p:txBody>
          <a:bodyPr/>
          <a:lstStyle>
            <a:lvl1pPr>
              <a:defRPr>
                <a:solidFill>
                  <a:schemeClr val="bg2"/>
                </a:solidFill>
              </a:defRPr>
            </a:lvl1pPr>
          </a:lstStyle>
          <a:p>
            <a:r>
              <a:rPr lang="en-US"/>
              <a:t>© 2023 SolarWinds Worldwide, LLC. All rights reserved.</a:t>
            </a:r>
          </a:p>
        </p:txBody>
      </p:sp>
      <p:sp>
        <p:nvSpPr>
          <p:cNvPr id="27" name="Title Placeholder 1">
            <a:extLst>
              <a:ext uri="{FF2B5EF4-FFF2-40B4-BE49-F238E27FC236}">
                <a16:creationId xmlns:a16="http://schemas.microsoft.com/office/drawing/2014/main" id="{1CA2DFD5-5C01-3642-8A59-3EA18D1159CF}"/>
              </a:ext>
            </a:extLst>
          </p:cNvPr>
          <p:cNvSpPr>
            <a:spLocks noGrp="1"/>
          </p:cNvSpPr>
          <p:nvPr>
            <p:ph type="title" hasCustomPrompt="1"/>
          </p:nvPr>
        </p:nvSpPr>
        <p:spPr>
          <a:xfrm>
            <a:off x="291995" y="249160"/>
            <a:ext cx="11361284" cy="427731"/>
          </a:xfrm>
          <a:prstGeom prst="rect">
            <a:avLst/>
          </a:prstGeom>
        </p:spPr>
        <p:txBody>
          <a:bodyPr vert="horz" lIns="91440" tIns="45720" rIns="91440" bIns="45720" rtlCol="0" anchor="t">
            <a:normAutofit/>
          </a:bodyPr>
          <a:lstStyle>
            <a:lvl1pPr marL="0" algn="l" defTabSz="914400" rtl="0" eaLnBrk="1" latinLnBrk="0" hangingPunct="1">
              <a:defRPr lang="en-US" sz="3400" b="1" i="0" kern="1200" dirty="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Slide Title Here</a:t>
            </a:r>
          </a:p>
        </p:txBody>
      </p:sp>
      <p:grpSp>
        <p:nvGrpSpPr>
          <p:cNvPr id="2" name="Group 1">
            <a:extLst>
              <a:ext uri="{FF2B5EF4-FFF2-40B4-BE49-F238E27FC236}">
                <a16:creationId xmlns:a16="http://schemas.microsoft.com/office/drawing/2014/main" id="{76300936-5B37-7EE3-A258-F8063F906872}"/>
              </a:ext>
            </a:extLst>
          </p:cNvPr>
          <p:cNvGrpSpPr/>
          <p:nvPr userDrawn="1"/>
        </p:nvGrpSpPr>
        <p:grpSpPr>
          <a:xfrm>
            <a:off x="593725" y="1309688"/>
            <a:ext cx="11059554" cy="5010150"/>
            <a:chOff x="593725" y="1309688"/>
            <a:chExt cx="13717016" cy="5010150"/>
          </a:xfrm>
        </p:grpSpPr>
        <p:grpSp>
          <p:nvGrpSpPr>
            <p:cNvPr id="3" name="Group 11">
              <a:extLst>
                <a:ext uri="{FF2B5EF4-FFF2-40B4-BE49-F238E27FC236}">
                  <a16:creationId xmlns:a16="http://schemas.microsoft.com/office/drawing/2014/main" id="{761831D0-84D3-762F-5A9F-955871E1CB73}"/>
                </a:ext>
              </a:extLst>
            </p:cNvPr>
            <p:cNvGrpSpPr>
              <a:grpSpLocks/>
            </p:cNvGrpSpPr>
            <p:nvPr/>
          </p:nvGrpSpPr>
          <p:grpSpPr bwMode="auto">
            <a:xfrm>
              <a:off x="593725" y="1309688"/>
              <a:ext cx="2565400" cy="5010150"/>
              <a:chOff x="534691" y="1728061"/>
              <a:chExt cx="3503908" cy="5009743"/>
            </a:xfrm>
          </p:grpSpPr>
          <p:sp>
            <p:nvSpPr>
              <p:cNvPr id="25" name="Rectangle 24">
                <a:extLst>
                  <a:ext uri="{FF2B5EF4-FFF2-40B4-BE49-F238E27FC236}">
                    <a16:creationId xmlns:a16="http://schemas.microsoft.com/office/drawing/2014/main" id="{23369E5F-9845-A23C-E567-AFCE3FCCDC37}"/>
                  </a:ext>
                </a:extLst>
              </p:cNvPr>
              <p:cNvSpPr/>
              <p:nvPr/>
            </p:nvSpPr>
            <p:spPr>
              <a:xfrm rot="5400000">
                <a:off x="2229500" y="33252"/>
                <a:ext cx="114291" cy="350390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36" name="Rectangle 35">
                <a:extLst>
                  <a:ext uri="{FF2B5EF4-FFF2-40B4-BE49-F238E27FC236}">
                    <a16:creationId xmlns:a16="http://schemas.microsoft.com/office/drawing/2014/main" id="{C2366B84-18B3-9109-BF82-66D87929852E}"/>
                  </a:ext>
                </a:extLst>
              </p:cNvPr>
              <p:cNvSpPr/>
              <p:nvPr/>
            </p:nvSpPr>
            <p:spPr>
              <a:xfrm>
                <a:off x="534691" y="2309039"/>
                <a:ext cx="3503908" cy="4428765"/>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37" name="Rectangle 36">
                <a:extLst>
                  <a:ext uri="{FF2B5EF4-FFF2-40B4-BE49-F238E27FC236}">
                    <a16:creationId xmlns:a16="http://schemas.microsoft.com/office/drawing/2014/main" id="{574EEA55-D7B7-0C0D-73BA-40D752509375}"/>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6" name="Group 15">
              <a:extLst>
                <a:ext uri="{FF2B5EF4-FFF2-40B4-BE49-F238E27FC236}">
                  <a16:creationId xmlns:a16="http://schemas.microsoft.com/office/drawing/2014/main" id="{ACDC736B-F6E1-D715-3936-7A9CAD866E85}"/>
                </a:ext>
              </a:extLst>
            </p:cNvPr>
            <p:cNvGrpSpPr>
              <a:grpSpLocks/>
            </p:cNvGrpSpPr>
            <p:nvPr/>
          </p:nvGrpSpPr>
          <p:grpSpPr bwMode="auto">
            <a:xfrm>
              <a:off x="3382423" y="1309688"/>
              <a:ext cx="2563812" cy="5010150"/>
              <a:chOff x="534691" y="1728061"/>
              <a:chExt cx="3503908" cy="5009741"/>
            </a:xfrm>
          </p:grpSpPr>
          <p:sp>
            <p:nvSpPr>
              <p:cNvPr id="20" name="Rectangle 19">
                <a:extLst>
                  <a:ext uri="{FF2B5EF4-FFF2-40B4-BE49-F238E27FC236}">
                    <a16:creationId xmlns:a16="http://schemas.microsoft.com/office/drawing/2014/main" id="{303AB197-7EE9-C668-0E99-0418EB3376D9}"/>
                  </a:ext>
                </a:extLst>
              </p:cNvPr>
              <p:cNvSpPr/>
              <p:nvPr/>
            </p:nvSpPr>
            <p:spPr>
              <a:xfrm rot="5400000">
                <a:off x="2229500" y="33252"/>
                <a:ext cx="114291" cy="3503908"/>
              </a:xfrm>
              <a:prstGeom prst="rect">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3" name="Rectangle 22">
                <a:extLst>
                  <a:ext uri="{FF2B5EF4-FFF2-40B4-BE49-F238E27FC236}">
                    <a16:creationId xmlns:a16="http://schemas.microsoft.com/office/drawing/2014/main" id="{00467243-63F2-92AB-A239-0D83B8D39759}"/>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24" name="Rectangle 23">
                <a:extLst>
                  <a:ext uri="{FF2B5EF4-FFF2-40B4-BE49-F238E27FC236}">
                    <a16:creationId xmlns:a16="http://schemas.microsoft.com/office/drawing/2014/main" id="{C31D9A52-B6AE-C14F-406A-7241E7609E04}"/>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7" name="Group 19">
              <a:extLst>
                <a:ext uri="{FF2B5EF4-FFF2-40B4-BE49-F238E27FC236}">
                  <a16:creationId xmlns:a16="http://schemas.microsoft.com/office/drawing/2014/main" id="{B33EA023-7BB5-83C6-8BE3-A13A7F983B88}"/>
                </a:ext>
              </a:extLst>
            </p:cNvPr>
            <p:cNvGrpSpPr>
              <a:grpSpLocks/>
            </p:cNvGrpSpPr>
            <p:nvPr/>
          </p:nvGrpSpPr>
          <p:grpSpPr bwMode="auto">
            <a:xfrm>
              <a:off x="6169533" y="1309688"/>
              <a:ext cx="2563813" cy="5010150"/>
              <a:chOff x="534691" y="1728061"/>
              <a:chExt cx="3503908" cy="5009741"/>
            </a:xfrm>
          </p:grpSpPr>
          <p:sp>
            <p:nvSpPr>
              <p:cNvPr id="17" name="Rectangle 16">
                <a:extLst>
                  <a:ext uri="{FF2B5EF4-FFF2-40B4-BE49-F238E27FC236}">
                    <a16:creationId xmlns:a16="http://schemas.microsoft.com/office/drawing/2014/main" id="{EA7F168F-C83F-02C2-5696-C85E6365364F}"/>
                  </a:ext>
                </a:extLst>
              </p:cNvPr>
              <p:cNvSpPr/>
              <p:nvPr/>
            </p:nvSpPr>
            <p:spPr>
              <a:xfrm rot="5400000">
                <a:off x="2229500" y="33252"/>
                <a:ext cx="114291" cy="3503908"/>
              </a:xfrm>
              <a:prstGeom prst="rect">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8" name="Rectangle 17">
                <a:extLst>
                  <a:ext uri="{FF2B5EF4-FFF2-40B4-BE49-F238E27FC236}">
                    <a16:creationId xmlns:a16="http://schemas.microsoft.com/office/drawing/2014/main" id="{1500C45A-5EA6-521D-FB21-1FCDF8A4B01A}"/>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9" name="Rectangle 18">
                <a:extLst>
                  <a:ext uri="{FF2B5EF4-FFF2-40B4-BE49-F238E27FC236}">
                    <a16:creationId xmlns:a16="http://schemas.microsoft.com/office/drawing/2014/main" id="{9A209C67-8945-23CA-6AD9-A7B10BCD6C89}"/>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9" name="Group 23">
              <a:extLst>
                <a:ext uri="{FF2B5EF4-FFF2-40B4-BE49-F238E27FC236}">
                  <a16:creationId xmlns:a16="http://schemas.microsoft.com/office/drawing/2014/main" id="{BCEB0932-E211-D43D-DECD-175BADA9582D}"/>
                </a:ext>
              </a:extLst>
            </p:cNvPr>
            <p:cNvGrpSpPr>
              <a:grpSpLocks/>
            </p:cNvGrpSpPr>
            <p:nvPr/>
          </p:nvGrpSpPr>
          <p:grpSpPr bwMode="auto">
            <a:xfrm>
              <a:off x="8956644" y="1309688"/>
              <a:ext cx="2565400" cy="5010150"/>
              <a:chOff x="534691" y="1728061"/>
              <a:chExt cx="3503908" cy="5009741"/>
            </a:xfrm>
          </p:grpSpPr>
          <p:sp>
            <p:nvSpPr>
              <p:cNvPr id="14" name="Rectangle 13">
                <a:extLst>
                  <a:ext uri="{FF2B5EF4-FFF2-40B4-BE49-F238E27FC236}">
                    <a16:creationId xmlns:a16="http://schemas.microsoft.com/office/drawing/2014/main" id="{F0F2AD0E-315D-74D4-2156-15C8B0C4FF06}"/>
                  </a:ext>
                </a:extLst>
              </p:cNvPr>
              <p:cNvSpPr/>
              <p:nvPr/>
            </p:nvSpPr>
            <p:spPr>
              <a:xfrm rot="5400000">
                <a:off x="2229500" y="33252"/>
                <a:ext cx="114291" cy="350390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5" name="Rectangle 14">
                <a:extLst>
                  <a:ext uri="{FF2B5EF4-FFF2-40B4-BE49-F238E27FC236}">
                    <a16:creationId xmlns:a16="http://schemas.microsoft.com/office/drawing/2014/main" id="{B96655E5-0414-807A-85F5-4B6CAD91DA14}"/>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6" name="Rectangle 15">
                <a:extLst>
                  <a:ext uri="{FF2B5EF4-FFF2-40B4-BE49-F238E27FC236}">
                    <a16:creationId xmlns:a16="http://schemas.microsoft.com/office/drawing/2014/main" id="{C46DA55F-A1BF-2C6F-81BF-AC691A1860F9}"/>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nvGrpSpPr>
            <p:cNvPr id="10" name="Group 23">
              <a:extLst>
                <a:ext uri="{FF2B5EF4-FFF2-40B4-BE49-F238E27FC236}">
                  <a16:creationId xmlns:a16="http://schemas.microsoft.com/office/drawing/2014/main" id="{6F9F1EC5-5A74-6BEB-1099-FA565A146035}"/>
                </a:ext>
              </a:extLst>
            </p:cNvPr>
            <p:cNvGrpSpPr>
              <a:grpSpLocks/>
            </p:cNvGrpSpPr>
            <p:nvPr userDrawn="1"/>
          </p:nvGrpSpPr>
          <p:grpSpPr bwMode="auto">
            <a:xfrm>
              <a:off x="11745341" y="1309688"/>
              <a:ext cx="2565400" cy="5010150"/>
              <a:chOff x="534691" y="1728061"/>
              <a:chExt cx="3503908" cy="5009741"/>
            </a:xfrm>
          </p:grpSpPr>
          <p:sp>
            <p:nvSpPr>
              <p:cNvPr id="11" name="Rectangle 10">
                <a:extLst>
                  <a:ext uri="{FF2B5EF4-FFF2-40B4-BE49-F238E27FC236}">
                    <a16:creationId xmlns:a16="http://schemas.microsoft.com/office/drawing/2014/main" id="{526938CC-38E2-4AC5-8B61-8C6B7C83CC62}"/>
                  </a:ext>
                </a:extLst>
              </p:cNvPr>
              <p:cNvSpPr/>
              <p:nvPr/>
            </p:nvSpPr>
            <p:spPr>
              <a:xfrm rot="5400000">
                <a:off x="2229500" y="33252"/>
                <a:ext cx="114291" cy="3503908"/>
              </a:xfrm>
              <a:prstGeom prst="rect">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2" name="Rectangle 11">
                <a:extLst>
                  <a:ext uri="{FF2B5EF4-FFF2-40B4-BE49-F238E27FC236}">
                    <a16:creationId xmlns:a16="http://schemas.microsoft.com/office/drawing/2014/main" id="{C061D08D-B452-D78E-1594-ADE719445C3F}"/>
                  </a:ext>
                </a:extLst>
              </p:cNvPr>
              <p:cNvSpPr/>
              <p:nvPr/>
            </p:nvSpPr>
            <p:spPr>
              <a:xfrm>
                <a:off x="534691" y="2309039"/>
                <a:ext cx="3503908" cy="4428763"/>
              </a:xfrm>
              <a:prstGeom prst="rect">
                <a:avLst/>
              </a:prstGeom>
              <a:solidFill>
                <a:schemeClr val="bg1">
                  <a:lumMod val="8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sp>
            <p:nvSpPr>
              <p:cNvPr id="13" name="Rectangle 12">
                <a:extLst>
                  <a:ext uri="{FF2B5EF4-FFF2-40B4-BE49-F238E27FC236}">
                    <a16:creationId xmlns:a16="http://schemas.microsoft.com/office/drawing/2014/main" id="{5C840A47-CC7B-1578-5058-CAEC0182A30D}"/>
                  </a:ext>
                </a:extLst>
              </p:cNvPr>
              <p:cNvSpPr/>
              <p:nvPr/>
            </p:nvSpPr>
            <p:spPr>
              <a:xfrm flipV="1">
                <a:off x="534691" y="1842352"/>
                <a:ext cx="3503908" cy="466687"/>
              </a:xfrm>
              <a:prstGeom prst="rect">
                <a:avLst/>
              </a:prstGeom>
              <a:solidFill>
                <a:schemeClr val="accent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0" i="0">
                  <a:latin typeface="Roboto" panose="02000000000000000000" pitchFamily="2" charset="0"/>
                  <a:cs typeface="Arial" panose="020B0604020202020204" pitchFamily="34" charset="0"/>
                </a:endParaRPr>
              </a:p>
            </p:txBody>
          </p:sp>
        </p:grpSp>
      </p:grpSp>
      <p:sp>
        <p:nvSpPr>
          <p:cNvPr id="43" name="Text Placeholder 7">
            <a:extLst>
              <a:ext uri="{FF2B5EF4-FFF2-40B4-BE49-F238E27FC236}">
                <a16:creationId xmlns:a16="http://schemas.microsoft.com/office/drawing/2014/main" id="{5003FE44-AA0F-31DE-C83C-14E0B0505B97}"/>
              </a:ext>
            </a:extLst>
          </p:cNvPr>
          <p:cNvSpPr>
            <a:spLocks noGrp="1"/>
          </p:cNvSpPr>
          <p:nvPr>
            <p:ph type="body" sz="quarter" idx="20"/>
          </p:nvPr>
        </p:nvSpPr>
        <p:spPr>
          <a:xfrm>
            <a:off x="593726" y="1423593"/>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5" name="Text Placeholder 7">
            <a:extLst>
              <a:ext uri="{FF2B5EF4-FFF2-40B4-BE49-F238E27FC236}">
                <a16:creationId xmlns:a16="http://schemas.microsoft.com/office/drawing/2014/main" id="{65637F41-C62A-EDF2-91C3-C587DAE12E43}"/>
              </a:ext>
            </a:extLst>
          </p:cNvPr>
          <p:cNvSpPr>
            <a:spLocks noGrp="1"/>
          </p:cNvSpPr>
          <p:nvPr>
            <p:ph type="body" sz="quarter" idx="22"/>
          </p:nvPr>
        </p:nvSpPr>
        <p:spPr>
          <a:xfrm>
            <a:off x="5089305" y="1423593"/>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6" name="Text Placeholder 7">
            <a:extLst>
              <a:ext uri="{FF2B5EF4-FFF2-40B4-BE49-F238E27FC236}">
                <a16:creationId xmlns:a16="http://schemas.microsoft.com/office/drawing/2014/main" id="{42F9215F-31ED-54EE-D443-CCD55576B6EA}"/>
              </a:ext>
            </a:extLst>
          </p:cNvPr>
          <p:cNvSpPr>
            <a:spLocks noGrp="1"/>
          </p:cNvSpPr>
          <p:nvPr>
            <p:ph type="body" sz="quarter" idx="23"/>
          </p:nvPr>
        </p:nvSpPr>
        <p:spPr>
          <a:xfrm>
            <a:off x="9584885" y="1423593"/>
            <a:ext cx="206839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7" name="Text Placeholder 7">
            <a:extLst>
              <a:ext uri="{FF2B5EF4-FFF2-40B4-BE49-F238E27FC236}">
                <a16:creationId xmlns:a16="http://schemas.microsoft.com/office/drawing/2014/main" id="{5858CD97-D732-8808-C6C2-DD01F22470C1}"/>
              </a:ext>
            </a:extLst>
          </p:cNvPr>
          <p:cNvSpPr>
            <a:spLocks noGrp="1"/>
          </p:cNvSpPr>
          <p:nvPr>
            <p:ph type="body" sz="quarter" idx="27"/>
          </p:nvPr>
        </p:nvSpPr>
        <p:spPr>
          <a:xfrm>
            <a:off x="7336454" y="1423592"/>
            <a:ext cx="2067113" cy="466725"/>
          </a:xfrm>
        </p:spPr>
        <p:txBody>
          <a:bodyPr anchor="ctr">
            <a:noAutofit/>
          </a:bodyPr>
          <a:lstStyle>
            <a:lvl1pPr algn="ctr">
              <a:defRPr sz="1800" b="1" i="0">
                <a:solidFill>
                  <a:schemeClr val="bg1"/>
                </a:solidFill>
              </a:defRPr>
            </a:lvl1pPr>
          </a:lstStyle>
          <a:p>
            <a:pPr lvl="0"/>
            <a:r>
              <a:rPr lang="en-US"/>
              <a:t>Click to edit Master text styles</a:t>
            </a:r>
          </a:p>
        </p:txBody>
      </p:sp>
      <p:sp>
        <p:nvSpPr>
          <p:cNvPr id="48" name="Text Placeholder 7">
            <a:extLst>
              <a:ext uri="{FF2B5EF4-FFF2-40B4-BE49-F238E27FC236}">
                <a16:creationId xmlns:a16="http://schemas.microsoft.com/office/drawing/2014/main" id="{6D5E65C9-CB5A-CD57-621F-798DEC407791}"/>
              </a:ext>
            </a:extLst>
          </p:cNvPr>
          <p:cNvSpPr>
            <a:spLocks noGrp="1"/>
          </p:cNvSpPr>
          <p:nvPr>
            <p:ph type="body" sz="quarter" idx="28"/>
          </p:nvPr>
        </p:nvSpPr>
        <p:spPr>
          <a:xfrm>
            <a:off x="2840876" y="1423592"/>
            <a:ext cx="2068392" cy="466725"/>
          </a:xfrm>
        </p:spPr>
        <p:txBody>
          <a:bodyPr anchor="ctr">
            <a:noAutofit/>
          </a:bodyPr>
          <a:lstStyle>
            <a:lvl1pPr algn="ctr">
              <a:defRPr sz="1800" b="1"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638163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right_Star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0" y="4266777"/>
            <a:ext cx="132522"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18501" y="-244914"/>
            <a:ext cx="175671"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96137" y="6290378"/>
            <a:ext cx="257339"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 name="TextBox 2">
            <a:extLst>
              <a:ext uri="{FF2B5EF4-FFF2-40B4-BE49-F238E27FC236}">
                <a16:creationId xmlns:a16="http://schemas.microsoft.com/office/drawing/2014/main" id="{318FE972-7C14-604D-95E6-F5D5AECFA67B}"/>
              </a:ext>
            </a:extLst>
          </p:cNvPr>
          <p:cNvSpPr txBox="1"/>
          <p:nvPr userDrawn="1"/>
        </p:nvSpPr>
        <p:spPr>
          <a:xfrm>
            <a:off x="3376803" y="1701668"/>
            <a:ext cx="5486400" cy="4015651"/>
          </a:xfrm>
          <a:prstGeom prst="rect">
            <a:avLst/>
          </a:prstGeom>
          <a:noFill/>
        </p:spPr>
        <p:txBody>
          <a:bodyPr wrap="square" rtlCol="0">
            <a:spAutoFit/>
          </a:bodyPr>
          <a:lstStyle/>
          <a:p>
            <a:pPr marL="0" marR="0" lvl="0" indent="0" algn="ctr" defTabSz="914400" rtl="0" eaLnBrk="1" fontAlgn="auto" latinLnBrk="0" hangingPunct="1">
              <a:lnSpc>
                <a:spcPts val="2200"/>
              </a:lnSpc>
              <a:spcBef>
                <a:spcPts val="1000"/>
              </a:spcBef>
              <a:spcAft>
                <a:spcPts val="0"/>
              </a:spcAft>
              <a:buClrTx/>
              <a:buSzTx/>
              <a:buFontTx/>
              <a:buNone/>
              <a:tabLst/>
              <a:defRPr/>
            </a:pPr>
            <a:r>
              <a:rPr lang="en-US" sz="1400" b="0" i="0">
                <a:solidFill>
                  <a:schemeClr val="accent5"/>
                </a:solidFill>
                <a:latin typeface="Roboto" panose="02000000000000000000" pitchFamily="2" charset="0"/>
                <a:ea typeface="Roboto" panose="02000000000000000000" pitchFamily="2" charset="0"/>
                <a:cs typeface="Arial" panose="020B0604020202020204" pitchFamily="34" charset="0"/>
                <a:sym typeface="Arial"/>
              </a:rPr>
              <a:t>This presentation contains forward-looking statements regarding future product plans and development efforts. SolarWinds considers various features and functionality prior to any final generally available release. Information in this presentation regarding future features and functionality is not and should not be interpreted as a commitment from SolarWinds that it will deliver any specific feature or functionality in the future or, if it delivers such feature or functionality, any time frame when that feature or functionality will be delivered. All information is based upon current product interests, and product plans and priorities can change at any time. SolarWinds undertakes no obligation to update any forward-looking statements regarding future product plans and development efforts if product plans or priorities change.</a:t>
            </a:r>
            <a:endParaRPr lang="en-US" sz="1400" b="0" i="0">
              <a:solidFill>
                <a:schemeClr val="accent5"/>
              </a:solidFill>
              <a:latin typeface="Roboto" panose="02000000000000000000" pitchFamily="2" charset="0"/>
              <a:ea typeface="Open Sans" charset="0"/>
              <a:cs typeface="Arial" panose="020B0604020202020204" pitchFamily="34" charset="0"/>
              <a:sym typeface="Arial"/>
            </a:endParaRPr>
          </a:p>
        </p:txBody>
      </p:sp>
      <p:sp>
        <p:nvSpPr>
          <p:cNvPr id="31" name="Footer Placeholder 3">
            <a:extLst>
              <a:ext uri="{FF2B5EF4-FFF2-40B4-BE49-F238E27FC236}">
                <a16:creationId xmlns:a16="http://schemas.microsoft.com/office/drawing/2014/main" id="{1BE9D940-4588-F74A-B196-3B8224EF3CF8}"/>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Tree>
    <p:extLst>
      <p:ext uri="{BB962C8B-B14F-4D97-AF65-F5344CB8AC3E}">
        <p14:creationId xmlns:p14="http://schemas.microsoft.com/office/powerpoint/2010/main" val="352845050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pyright_En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7" name="Oval 6">
            <a:extLst>
              <a:ext uri="{FF2B5EF4-FFF2-40B4-BE49-F238E27FC236}">
                <a16:creationId xmlns:a16="http://schemas.microsoft.com/office/drawing/2014/main" id="{1938BD4C-B46E-E64E-B0CB-F495A19CDED2}"/>
              </a:ext>
            </a:extLst>
          </p:cNvPr>
          <p:cNvSpPr/>
          <p:nvPr userDrawn="1"/>
        </p:nvSpPr>
        <p:spPr>
          <a:xfrm>
            <a:off x="-2936196" y="-3345106"/>
            <a:ext cx="6065837" cy="6065837"/>
          </a:xfrm>
          <a:prstGeom prst="ellipse">
            <a:avLst/>
          </a:prstGeom>
          <a:noFill/>
          <a:ln w="41275" cap="rnd">
            <a:solidFill>
              <a:schemeClr val="accent3"/>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6EE35861-1869-9E4B-92D0-4C797C16B5E7}"/>
              </a:ext>
            </a:extLst>
          </p:cNvPr>
          <p:cNvSpPr/>
          <p:nvPr userDrawn="1"/>
        </p:nvSpPr>
        <p:spPr>
          <a:xfrm>
            <a:off x="0" y="4266777"/>
            <a:ext cx="132522"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65" name="Group 64">
            <a:extLst>
              <a:ext uri="{FF2B5EF4-FFF2-40B4-BE49-F238E27FC236}">
                <a16:creationId xmlns:a16="http://schemas.microsoft.com/office/drawing/2014/main" id="{39AAC286-DFC2-A94F-AD0A-7FD73435D8EA}"/>
              </a:ext>
            </a:extLst>
          </p:cNvPr>
          <p:cNvGrpSpPr/>
          <p:nvPr userDrawn="1"/>
        </p:nvGrpSpPr>
        <p:grpSpPr>
          <a:xfrm rot="5400000">
            <a:off x="7511774" y="-1784702"/>
            <a:ext cx="146780" cy="3716186"/>
            <a:chOff x="9339722" y="1559338"/>
            <a:chExt cx="97183" cy="2460486"/>
          </a:xfrm>
        </p:grpSpPr>
        <p:grpSp>
          <p:nvGrpSpPr>
            <p:cNvPr id="64" name="Group 63">
              <a:extLst>
                <a:ext uri="{FF2B5EF4-FFF2-40B4-BE49-F238E27FC236}">
                  <a16:creationId xmlns:a16="http://schemas.microsoft.com/office/drawing/2014/main" id="{A736457A-F676-3F4D-9387-84A0DBE8FA99}"/>
                </a:ext>
              </a:extLst>
            </p:cNvPr>
            <p:cNvGrpSpPr/>
            <p:nvPr userDrawn="1"/>
          </p:nvGrpSpPr>
          <p:grpSpPr>
            <a:xfrm>
              <a:off x="9339722" y="1559339"/>
              <a:ext cx="97183" cy="2460485"/>
              <a:chOff x="9344462" y="1559339"/>
              <a:chExt cx="97183" cy="2460485"/>
            </a:xfrm>
          </p:grpSpPr>
          <p:cxnSp>
            <p:nvCxnSpPr>
              <p:cNvPr id="9" name="Straight Connector 8">
                <a:extLst>
                  <a:ext uri="{FF2B5EF4-FFF2-40B4-BE49-F238E27FC236}">
                    <a16:creationId xmlns:a16="http://schemas.microsoft.com/office/drawing/2014/main" id="{000A33BC-E2E6-B447-A97B-2E636162DFA6}"/>
                  </a:ext>
                </a:extLst>
              </p:cNvPr>
              <p:cNvCxnSpPr/>
              <p:nvPr userDrawn="1"/>
            </p:nvCxnSpPr>
            <p:spPr>
              <a:xfrm flipH="1">
                <a:off x="9344462" y="155933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4DC7E-51A9-6B4B-8EA1-D7131CE8EF73}"/>
                  </a:ext>
                </a:extLst>
              </p:cNvPr>
              <p:cNvCxnSpPr/>
              <p:nvPr userDrawn="1"/>
            </p:nvCxnSpPr>
            <p:spPr>
              <a:xfrm flipH="1">
                <a:off x="9344462" y="169835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904D818-00A2-D944-A0D5-D613F07BD6EA}"/>
                  </a:ext>
                </a:extLst>
              </p:cNvPr>
              <p:cNvCxnSpPr/>
              <p:nvPr userDrawn="1"/>
            </p:nvCxnSpPr>
            <p:spPr>
              <a:xfrm flipH="1">
                <a:off x="9344462" y="183737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34632AB-6478-FF4C-87C4-C69D3B8CAE5F}"/>
                  </a:ext>
                </a:extLst>
              </p:cNvPr>
              <p:cNvCxnSpPr/>
              <p:nvPr userDrawn="1"/>
            </p:nvCxnSpPr>
            <p:spPr>
              <a:xfrm flipH="1">
                <a:off x="9344462" y="197639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F7D9E7-A8B5-9648-918B-A4D1A49E7FE6}"/>
                  </a:ext>
                </a:extLst>
              </p:cNvPr>
              <p:cNvCxnSpPr/>
              <p:nvPr userDrawn="1"/>
            </p:nvCxnSpPr>
            <p:spPr>
              <a:xfrm flipH="1">
                <a:off x="9344462" y="211541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1A0676-9B5F-7548-8621-E627E716B0D3}"/>
                  </a:ext>
                </a:extLst>
              </p:cNvPr>
              <p:cNvCxnSpPr/>
              <p:nvPr userDrawn="1"/>
            </p:nvCxnSpPr>
            <p:spPr>
              <a:xfrm flipH="1">
                <a:off x="9344462" y="225442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D9CC40-CB61-E343-9631-59E31F35CEE0}"/>
                  </a:ext>
                </a:extLst>
              </p:cNvPr>
              <p:cNvCxnSpPr/>
              <p:nvPr userDrawn="1"/>
            </p:nvCxnSpPr>
            <p:spPr>
              <a:xfrm flipH="1">
                <a:off x="9344462" y="239344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20B5BE-9181-CA4E-BEB7-88E69CF5C028}"/>
                  </a:ext>
                </a:extLst>
              </p:cNvPr>
              <p:cNvCxnSpPr/>
              <p:nvPr userDrawn="1"/>
            </p:nvCxnSpPr>
            <p:spPr>
              <a:xfrm flipH="1">
                <a:off x="9344462" y="253246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D5FB75-BD68-A74B-9489-88889A2B220A}"/>
                  </a:ext>
                </a:extLst>
              </p:cNvPr>
              <p:cNvCxnSpPr/>
              <p:nvPr userDrawn="1"/>
            </p:nvCxnSpPr>
            <p:spPr>
              <a:xfrm flipH="1">
                <a:off x="9344462" y="267148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13D5980-716E-B441-9071-1AF79DFAF046}"/>
                  </a:ext>
                </a:extLst>
              </p:cNvPr>
              <p:cNvCxnSpPr/>
              <p:nvPr userDrawn="1"/>
            </p:nvCxnSpPr>
            <p:spPr>
              <a:xfrm flipH="1">
                <a:off x="9344462" y="281050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8EAD1D-7029-D647-8C35-867B95FC064E}"/>
                  </a:ext>
                </a:extLst>
              </p:cNvPr>
              <p:cNvCxnSpPr/>
              <p:nvPr userDrawn="1"/>
            </p:nvCxnSpPr>
            <p:spPr>
              <a:xfrm flipH="1">
                <a:off x="9344462" y="294951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917145-F1AA-994E-9320-D06643AA0251}"/>
                  </a:ext>
                </a:extLst>
              </p:cNvPr>
              <p:cNvCxnSpPr/>
              <p:nvPr userDrawn="1"/>
            </p:nvCxnSpPr>
            <p:spPr>
              <a:xfrm flipH="1">
                <a:off x="9344462" y="308853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29B5BC1-DE4D-1B48-A617-1846F5E17AF4}"/>
                  </a:ext>
                </a:extLst>
              </p:cNvPr>
              <p:cNvCxnSpPr/>
              <p:nvPr userDrawn="1"/>
            </p:nvCxnSpPr>
            <p:spPr>
              <a:xfrm flipH="1">
                <a:off x="9344462" y="392264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AC289E-40A5-994D-A42E-353EBE836288}"/>
                  </a:ext>
                </a:extLst>
              </p:cNvPr>
              <p:cNvCxnSpPr/>
              <p:nvPr userDrawn="1"/>
            </p:nvCxnSpPr>
            <p:spPr>
              <a:xfrm flipH="1">
                <a:off x="9344462" y="3783627"/>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9D8E58D-60DC-E84C-B233-00BACC5ED707}"/>
                  </a:ext>
                </a:extLst>
              </p:cNvPr>
              <p:cNvCxnSpPr/>
              <p:nvPr userDrawn="1"/>
            </p:nvCxnSpPr>
            <p:spPr>
              <a:xfrm flipH="1">
                <a:off x="9344462" y="3644609"/>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8AAF38A-CA07-7C41-AE4A-C4D57297064B}"/>
                  </a:ext>
                </a:extLst>
              </p:cNvPr>
              <p:cNvCxnSpPr/>
              <p:nvPr userDrawn="1"/>
            </p:nvCxnSpPr>
            <p:spPr>
              <a:xfrm flipH="1">
                <a:off x="9344462" y="3505591"/>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4A4FDD-B78B-CD43-AF61-37AC14BFED5F}"/>
                  </a:ext>
                </a:extLst>
              </p:cNvPr>
              <p:cNvCxnSpPr/>
              <p:nvPr userDrawn="1"/>
            </p:nvCxnSpPr>
            <p:spPr>
              <a:xfrm flipH="1">
                <a:off x="9344462" y="3366573"/>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5602C29-F0E4-364E-94A7-DC8AF3F4C03D}"/>
                  </a:ext>
                </a:extLst>
              </p:cNvPr>
              <p:cNvCxnSpPr/>
              <p:nvPr userDrawn="1"/>
            </p:nvCxnSpPr>
            <p:spPr>
              <a:xfrm flipH="1">
                <a:off x="9344462" y="3227555"/>
                <a:ext cx="97183" cy="97183"/>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032E6CA-AE76-7742-AA4E-0241D056E04D}"/>
                </a:ext>
              </a:extLst>
            </p:cNvPr>
            <p:cNvSpPr/>
            <p:nvPr userDrawn="1"/>
          </p:nvSpPr>
          <p:spPr>
            <a:xfrm>
              <a:off x="9339722" y="1559338"/>
              <a:ext cx="97183" cy="2460486"/>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6" name="Rectangle 65">
            <a:extLst>
              <a:ext uri="{FF2B5EF4-FFF2-40B4-BE49-F238E27FC236}">
                <a16:creationId xmlns:a16="http://schemas.microsoft.com/office/drawing/2014/main" id="{29721487-DD78-7746-B33C-2F5125FBF655}"/>
              </a:ext>
            </a:extLst>
          </p:cNvPr>
          <p:cNvSpPr/>
          <p:nvPr userDrawn="1"/>
        </p:nvSpPr>
        <p:spPr>
          <a:xfrm rot="5400000">
            <a:off x="4918501" y="-244914"/>
            <a:ext cx="175671" cy="6655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34BBF8C6-1F82-0E47-AB64-93D9A1EF03D4}"/>
              </a:ext>
            </a:extLst>
          </p:cNvPr>
          <p:cNvSpPr/>
          <p:nvPr userDrawn="1"/>
        </p:nvSpPr>
        <p:spPr>
          <a:xfrm>
            <a:off x="9499105" y="4719210"/>
            <a:ext cx="3500803" cy="3500803"/>
          </a:xfrm>
          <a:prstGeom prst="ellipse">
            <a:avLst/>
          </a:prstGeom>
          <a:noFill/>
          <a:ln w="41275" cap="rnd">
            <a:solidFill>
              <a:schemeClr val="accent6"/>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Rectangle 40">
            <a:extLst>
              <a:ext uri="{FF2B5EF4-FFF2-40B4-BE49-F238E27FC236}">
                <a16:creationId xmlns:a16="http://schemas.microsoft.com/office/drawing/2014/main" id="{43BD6525-1D3E-5949-9D89-40D92FECE412}"/>
              </a:ext>
            </a:extLst>
          </p:cNvPr>
          <p:cNvSpPr/>
          <p:nvPr userDrawn="1"/>
        </p:nvSpPr>
        <p:spPr>
          <a:xfrm rot="5400000">
            <a:off x="9196137" y="6290378"/>
            <a:ext cx="257339" cy="877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TextBox 32">
            <a:extLst>
              <a:ext uri="{FF2B5EF4-FFF2-40B4-BE49-F238E27FC236}">
                <a16:creationId xmlns:a16="http://schemas.microsoft.com/office/drawing/2014/main" id="{9F44AC92-D346-E947-A41D-7C10387EA7DA}"/>
              </a:ext>
            </a:extLst>
          </p:cNvPr>
          <p:cNvSpPr txBox="1"/>
          <p:nvPr userDrawn="1"/>
        </p:nvSpPr>
        <p:spPr>
          <a:xfrm>
            <a:off x="3587092" y="2124861"/>
            <a:ext cx="5017816" cy="2883931"/>
          </a:xfrm>
          <a:prstGeom prst="rect">
            <a:avLst/>
          </a:prstGeom>
          <a:noFill/>
        </p:spPr>
        <p:txBody>
          <a:bodyPr wrap="square" rtlCol="0">
            <a:spAutoFit/>
          </a:bodyPr>
          <a:lstStyle/>
          <a:p>
            <a:pPr algn="ctr">
              <a:lnSpc>
                <a:spcPts val="2200"/>
              </a:lnSpc>
              <a:spcBef>
                <a:spcPts val="1000"/>
              </a:spcBef>
            </a:pPr>
            <a:r>
              <a:rPr kumimoji="0" lang="en-US" sz="1400" b="0" i="0" u="none" strike="noStrike" cap="none" spc="0" normalizeH="0" baseline="0">
                <a:ln>
                  <a:noFill/>
                </a:ln>
                <a:solidFill>
                  <a:schemeClr val="accent5"/>
                </a:solidFill>
                <a:effectLst/>
                <a:uFillTx/>
                <a:latin typeface="Roboto" panose="02000000000000000000" pitchFamily="2" charset="0"/>
                <a:ea typeface="Open Sans" charset="0"/>
                <a:cs typeface="Arial" panose="020B0604020202020204" pitchFamily="34" charset="0"/>
                <a:sym typeface="Arial"/>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32" name="Footer Placeholder 3">
            <a:extLst>
              <a:ext uri="{FF2B5EF4-FFF2-40B4-BE49-F238E27FC236}">
                <a16:creationId xmlns:a16="http://schemas.microsoft.com/office/drawing/2014/main" id="{0DA0BE0E-4D31-E541-AAE4-F52E28657DE8}"/>
              </a:ext>
            </a:extLst>
          </p:cNvPr>
          <p:cNvSpPr>
            <a:spLocks noGrp="1"/>
          </p:cNvSpPr>
          <p:nvPr>
            <p:ph type="ftr" sz="quarter" idx="15"/>
          </p:nvPr>
        </p:nvSpPr>
        <p:spPr>
          <a:xfrm>
            <a:off x="63500" y="6588125"/>
            <a:ext cx="5468938" cy="195263"/>
          </a:xfrm>
        </p:spPr>
        <p:txBody>
          <a:bodyPr/>
          <a:lstStyle/>
          <a:p>
            <a:r>
              <a:rPr lang="en-US"/>
              <a:t>© 2023 SolarWinds Worldwide, LLC. All rights reserved.</a:t>
            </a:r>
          </a:p>
        </p:txBody>
      </p:sp>
    </p:spTree>
    <p:extLst>
      <p:ext uri="{BB962C8B-B14F-4D97-AF65-F5344CB8AC3E}">
        <p14:creationId xmlns:p14="http://schemas.microsoft.com/office/powerpoint/2010/main" val="178575701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igIdeaSlide_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550B63-D202-9E4B-871B-B0A3C9406714}"/>
              </a:ext>
            </a:extLst>
          </p:cNvPr>
          <p:cNvSpPr/>
          <p:nvPr/>
        </p:nvSpPr>
        <p:spPr>
          <a:xfrm>
            <a:off x="-14288" y="0"/>
            <a:ext cx="122062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accent6"/>
              </a:solidFill>
              <a:latin typeface="Roboto" panose="02000000000000000000" pitchFamily="2" charset="0"/>
              <a:ea typeface="Roboto" panose="02000000000000000000" pitchFamily="2" charset="0"/>
            </a:endParaRPr>
          </a:p>
        </p:txBody>
      </p:sp>
      <p:pic>
        <p:nvPicPr>
          <p:cNvPr id="4" name="Picture 11">
            <a:extLst>
              <a:ext uri="{FF2B5EF4-FFF2-40B4-BE49-F238E27FC236}">
                <a16:creationId xmlns:a16="http://schemas.microsoft.com/office/drawing/2014/main" id="{C94CCD8F-90BA-CC41-8A1B-015ADECB1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3838" y="150813"/>
            <a:ext cx="36671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a:extLst>
              <a:ext uri="{FF2B5EF4-FFF2-40B4-BE49-F238E27FC236}">
                <a16:creationId xmlns:a16="http://schemas.microsoft.com/office/drawing/2014/main" id="{AB4C64AF-896B-3E4F-B286-21313317B6FF}"/>
              </a:ext>
            </a:extLst>
          </p:cNvPr>
          <p:cNvSpPr txBox="1">
            <a:spLocks/>
          </p:cNvSpPr>
          <p:nvPr/>
        </p:nvSpPr>
        <p:spPr>
          <a:xfrm>
            <a:off x="10423525" y="6451600"/>
            <a:ext cx="1319213" cy="3317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00" b="0" i="0">
                <a:solidFill>
                  <a:schemeClr val="accent1"/>
                </a:solidFill>
                <a:latin typeface="Roboto" panose="02000000000000000000" pitchFamily="2" charset="0"/>
                <a:ea typeface="Roboto" panose="02000000000000000000" pitchFamily="2" charset="0"/>
              </a:rPr>
              <a:t>@</a:t>
            </a:r>
            <a:r>
              <a:rPr lang="en-US" sz="1000" b="0" i="0" err="1">
                <a:solidFill>
                  <a:schemeClr val="accent1"/>
                </a:solidFill>
                <a:latin typeface="Roboto" panose="02000000000000000000" pitchFamily="2" charset="0"/>
                <a:ea typeface="Roboto" panose="02000000000000000000" pitchFamily="2" charset="0"/>
              </a:rPr>
              <a:t>solarwinds</a:t>
            </a:r>
            <a:endParaRPr lang="en-US" sz="1000" b="0" i="0">
              <a:solidFill>
                <a:schemeClr val="accent1"/>
              </a:solidFill>
              <a:latin typeface="Roboto" panose="02000000000000000000" pitchFamily="2" charset="0"/>
              <a:ea typeface="Roboto" panose="02000000000000000000" pitchFamily="2" charset="0"/>
            </a:endParaRPr>
          </a:p>
        </p:txBody>
      </p:sp>
      <p:sp>
        <p:nvSpPr>
          <p:cNvPr id="7" name="Rectangle 6">
            <a:extLst>
              <a:ext uri="{FF2B5EF4-FFF2-40B4-BE49-F238E27FC236}">
                <a16:creationId xmlns:a16="http://schemas.microsoft.com/office/drawing/2014/main" id="{E869799F-B3BA-DF4F-A932-FD64B22B4385}"/>
              </a:ext>
            </a:extLst>
          </p:cNvPr>
          <p:cNvSpPr/>
          <p:nvPr/>
        </p:nvSpPr>
        <p:spPr>
          <a:xfrm>
            <a:off x="-14288" y="2247900"/>
            <a:ext cx="146051" cy="1181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sp>
        <p:nvSpPr>
          <p:cNvPr id="8" name="Rectangle 7">
            <a:extLst>
              <a:ext uri="{FF2B5EF4-FFF2-40B4-BE49-F238E27FC236}">
                <a16:creationId xmlns:a16="http://schemas.microsoft.com/office/drawing/2014/main" id="{9C21934D-5097-2644-AA8C-E38767BA8110}"/>
              </a:ext>
            </a:extLst>
          </p:cNvPr>
          <p:cNvSpPr/>
          <p:nvPr/>
        </p:nvSpPr>
        <p:spPr>
          <a:xfrm>
            <a:off x="-14288" y="1249363"/>
            <a:ext cx="146051" cy="717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grpSp>
        <p:nvGrpSpPr>
          <p:cNvPr id="9" name="Group 16">
            <a:extLst>
              <a:ext uri="{FF2B5EF4-FFF2-40B4-BE49-F238E27FC236}">
                <a16:creationId xmlns:a16="http://schemas.microsoft.com/office/drawing/2014/main" id="{E27CD4BC-43B5-5C4D-B09B-7900052C0C0E}"/>
              </a:ext>
            </a:extLst>
          </p:cNvPr>
          <p:cNvGrpSpPr>
            <a:grpSpLocks/>
          </p:cNvGrpSpPr>
          <p:nvPr/>
        </p:nvGrpSpPr>
        <p:grpSpPr bwMode="auto">
          <a:xfrm>
            <a:off x="12045950" y="1366838"/>
            <a:ext cx="146050" cy="3716337"/>
            <a:chOff x="9339722" y="1559338"/>
            <a:chExt cx="97183" cy="2460486"/>
          </a:xfrm>
        </p:grpSpPr>
        <p:grpSp>
          <p:nvGrpSpPr>
            <p:cNvPr id="10" name="Group 17">
              <a:extLst>
                <a:ext uri="{FF2B5EF4-FFF2-40B4-BE49-F238E27FC236}">
                  <a16:creationId xmlns:a16="http://schemas.microsoft.com/office/drawing/2014/main" id="{B462F069-C759-1F48-93D5-C0E776CA8A09}"/>
                </a:ext>
              </a:extLst>
            </p:cNvPr>
            <p:cNvGrpSpPr>
              <a:grpSpLocks/>
            </p:cNvGrpSpPr>
            <p:nvPr/>
          </p:nvGrpSpPr>
          <p:grpSpPr bwMode="auto">
            <a:xfrm>
              <a:off x="9339722" y="1559339"/>
              <a:ext cx="97183" cy="2460485"/>
              <a:chOff x="9344462" y="1559339"/>
              <a:chExt cx="97183" cy="2460485"/>
            </a:xfrm>
          </p:grpSpPr>
          <p:cxnSp>
            <p:nvCxnSpPr>
              <p:cNvPr id="12" name="Straight Connector 11">
                <a:extLst>
                  <a:ext uri="{FF2B5EF4-FFF2-40B4-BE49-F238E27FC236}">
                    <a16:creationId xmlns:a16="http://schemas.microsoft.com/office/drawing/2014/main" id="{37B2B9E3-C44C-6942-B15D-7B7D79BE9805}"/>
                  </a:ext>
                </a:extLst>
              </p:cNvPr>
              <p:cNvCxnSpPr/>
              <p:nvPr/>
            </p:nvCxnSpPr>
            <p:spPr>
              <a:xfrm flipH="1">
                <a:off x="9344462" y="1559338"/>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61F5C4-2C1A-3243-937D-A075F73347DE}"/>
                  </a:ext>
                </a:extLst>
              </p:cNvPr>
              <p:cNvCxnSpPr/>
              <p:nvPr/>
            </p:nvCxnSpPr>
            <p:spPr>
              <a:xfrm flipH="1">
                <a:off x="9344462" y="1698075"/>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E5CA50-E73F-2F4F-B85C-D81AA75A4D42}"/>
                  </a:ext>
                </a:extLst>
              </p:cNvPr>
              <p:cNvCxnSpPr/>
              <p:nvPr/>
            </p:nvCxnSpPr>
            <p:spPr>
              <a:xfrm flipH="1">
                <a:off x="9344462" y="1837863"/>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3ECFF8-93C1-4944-9DDF-E7B5A21C6870}"/>
                  </a:ext>
                </a:extLst>
              </p:cNvPr>
              <p:cNvCxnSpPr/>
              <p:nvPr/>
            </p:nvCxnSpPr>
            <p:spPr>
              <a:xfrm flipH="1">
                <a:off x="9344462" y="1976601"/>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A6E0D2B-4DC8-9A4F-B8F1-0179E9F5C136}"/>
                  </a:ext>
                </a:extLst>
              </p:cNvPr>
              <p:cNvCxnSpPr/>
              <p:nvPr/>
            </p:nvCxnSpPr>
            <p:spPr>
              <a:xfrm flipH="1">
                <a:off x="9344462" y="2115338"/>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F86608-7E56-874B-AB92-13B49EB43017}"/>
                  </a:ext>
                </a:extLst>
              </p:cNvPr>
              <p:cNvCxnSpPr/>
              <p:nvPr/>
            </p:nvCxnSpPr>
            <p:spPr>
              <a:xfrm flipH="1">
                <a:off x="9344462" y="2254075"/>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A94F06-F51F-DD43-B4A1-507E06B8A88C}"/>
                  </a:ext>
                </a:extLst>
              </p:cNvPr>
              <p:cNvCxnSpPr/>
              <p:nvPr/>
            </p:nvCxnSpPr>
            <p:spPr>
              <a:xfrm flipH="1">
                <a:off x="9344462" y="2393864"/>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3BC416-6C4C-0C4D-90AF-67E6B4185F80}"/>
                  </a:ext>
                </a:extLst>
              </p:cNvPr>
              <p:cNvCxnSpPr/>
              <p:nvPr/>
            </p:nvCxnSpPr>
            <p:spPr>
              <a:xfrm flipH="1">
                <a:off x="9344462" y="2532602"/>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A4CC45-7B11-4942-97BA-C606EB9F83D1}"/>
                  </a:ext>
                </a:extLst>
              </p:cNvPr>
              <p:cNvCxnSpPr/>
              <p:nvPr/>
            </p:nvCxnSpPr>
            <p:spPr>
              <a:xfrm flipH="1">
                <a:off x="9344462" y="2671339"/>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8ADDF5-418B-744D-83F8-278859117030}"/>
                  </a:ext>
                </a:extLst>
              </p:cNvPr>
              <p:cNvCxnSpPr/>
              <p:nvPr/>
            </p:nvCxnSpPr>
            <p:spPr>
              <a:xfrm flipH="1">
                <a:off x="9344462" y="2810076"/>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A6546D-CA05-B042-A2B1-8145C0D89A04}"/>
                  </a:ext>
                </a:extLst>
              </p:cNvPr>
              <p:cNvCxnSpPr/>
              <p:nvPr/>
            </p:nvCxnSpPr>
            <p:spPr>
              <a:xfrm flipH="1">
                <a:off x="9344462" y="2949864"/>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7DCA13-8CB5-C042-B3A4-5CF4877C21E8}"/>
                  </a:ext>
                </a:extLst>
              </p:cNvPr>
              <p:cNvCxnSpPr/>
              <p:nvPr/>
            </p:nvCxnSpPr>
            <p:spPr>
              <a:xfrm flipH="1">
                <a:off x="9344462" y="3088602"/>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C5F557-78D2-C040-9E40-6D41663BF2DF}"/>
                  </a:ext>
                </a:extLst>
              </p:cNvPr>
              <p:cNvCxnSpPr/>
              <p:nvPr/>
            </p:nvCxnSpPr>
            <p:spPr>
              <a:xfrm flipH="1">
                <a:off x="9344462" y="3923128"/>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4F803C-BE0B-9148-9688-E9CA348491B9}"/>
                  </a:ext>
                </a:extLst>
              </p:cNvPr>
              <p:cNvCxnSpPr/>
              <p:nvPr/>
            </p:nvCxnSpPr>
            <p:spPr>
              <a:xfrm flipH="1">
                <a:off x="9344462" y="3783340"/>
                <a:ext cx="97183" cy="9774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4AA8D6-2B27-004D-9A97-C09E88947611}"/>
                  </a:ext>
                </a:extLst>
              </p:cNvPr>
              <p:cNvCxnSpPr/>
              <p:nvPr/>
            </p:nvCxnSpPr>
            <p:spPr>
              <a:xfrm flipH="1">
                <a:off x="9344462" y="3644603"/>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3055E5-520D-824B-9570-3F692DB2A625}"/>
                  </a:ext>
                </a:extLst>
              </p:cNvPr>
              <p:cNvCxnSpPr/>
              <p:nvPr/>
            </p:nvCxnSpPr>
            <p:spPr>
              <a:xfrm flipH="1">
                <a:off x="9344462" y="3505865"/>
                <a:ext cx="97183" cy="9669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68887C-7F07-B54E-8BC6-0B63BA8D9F7E}"/>
                  </a:ext>
                </a:extLst>
              </p:cNvPr>
              <p:cNvCxnSpPr/>
              <p:nvPr/>
            </p:nvCxnSpPr>
            <p:spPr>
              <a:xfrm flipH="1">
                <a:off x="9344462" y="3366077"/>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9AA57E-A667-434D-9CB5-75D5A5475609}"/>
                  </a:ext>
                </a:extLst>
              </p:cNvPr>
              <p:cNvCxnSpPr/>
              <p:nvPr/>
            </p:nvCxnSpPr>
            <p:spPr>
              <a:xfrm flipH="1">
                <a:off x="9344462" y="3227339"/>
                <a:ext cx="97183" cy="9774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C7A892A2-A8B4-984E-9ECA-A0ED6E939AE5}"/>
                </a:ext>
              </a:extLst>
            </p:cNvPr>
            <p:cNvSpPr/>
            <p:nvPr/>
          </p:nvSpPr>
          <p:spPr>
            <a:xfrm>
              <a:off x="9339722" y="1559338"/>
              <a:ext cx="97183" cy="2460486"/>
            </a:xfrm>
            <a:prstGeom prst="rect">
              <a:avLst/>
            </a:prstGeom>
            <a:noFill/>
            <a:ln w="158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grpSp>
      <p:sp>
        <p:nvSpPr>
          <p:cNvPr id="31" name="Rectangle 30">
            <a:extLst>
              <a:ext uri="{FF2B5EF4-FFF2-40B4-BE49-F238E27FC236}">
                <a16:creationId xmlns:a16="http://schemas.microsoft.com/office/drawing/2014/main" id="{C4D3785A-E1FB-FF49-B2C4-5D00745160E6}"/>
              </a:ext>
            </a:extLst>
          </p:cNvPr>
          <p:cNvSpPr/>
          <p:nvPr/>
        </p:nvSpPr>
        <p:spPr>
          <a:xfrm rot="5400000">
            <a:off x="11886406" y="2807494"/>
            <a:ext cx="179388" cy="431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panose="02000000000000000000" pitchFamily="2" charset="0"/>
              <a:ea typeface="Roboto" panose="02000000000000000000" pitchFamily="2" charset="0"/>
            </a:endParaRPr>
          </a:p>
        </p:txBody>
      </p:sp>
      <p:sp>
        <p:nvSpPr>
          <p:cNvPr id="32" name="Slide Number Placeholder 5">
            <a:extLst>
              <a:ext uri="{FF2B5EF4-FFF2-40B4-BE49-F238E27FC236}">
                <a16:creationId xmlns:a16="http://schemas.microsoft.com/office/drawing/2014/main" id="{AEADC9C8-B012-5A44-AB32-19AD6629DCC1}"/>
              </a:ext>
            </a:extLst>
          </p:cNvPr>
          <p:cNvSpPr>
            <a:spLocks noGrp="1"/>
          </p:cNvSpPr>
          <p:nvPr>
            <p:ph type="sldNum" sz="quarter" idx="11"/>
          </p:nvPr>
        </p:nvSpPr>
        <p:spPr>
          <a:xfrm>
            <a:off x="11454384" y="6451600"/>
            <a:ext cx="645604" cy="331788"/>
          </a:xfrm>
          <a:prstGeom prst="rect">
            <a:avLst/>
          </a:prstGeom>
        </p:spPr>
        <p:txBody>
          <a:bodyPr vert="horz" lIns="91440" tIns="45720" rIns="91440" bIns="45720" rtlCol="0" anchor="ctr"/>
          <a:lstStyle>
            <a:lvl1pPr algn="r" eaLnBrk="1" fontAlgn="auto" hangingPunct="1">
              <a:spcBef>
                <a:spcPts val="0"/>
              </a:spcBef>
              <a:spcAft>
                <a:spcPts val="0"/>
              </a:spcAft>
              <a:defRPr sz="1200" b="0" i="0" smtClean="0">
                <a:solidFill>
                  <a:schemeClr val="tx1">
                    <a:tint val="75000"/>
                  </a:schemeClr>
                </a:solidFill>
                <a:latin typeface="Roboto" panose="02000000000000000000" pitchFamily="2" charset="0"/>
                <a:ea typeface="Roboto" panose="02000000000000000000" pitchFamily="2" charset="0"/>
                <a:cs typeface="Arial" panose="020B0604020202020204" pitchFamily="34" charset="0"/>
              </a:defRPr>
            </a:lvl1pPr>
          </a:lstStyle>
          <a:p>
            <a:pPr>
              <a:defRPr/>
            </a:pPr>
            <a:fld id="{3594AE51-8093-AF41-8193-BEAD9BC9A45B}" type="slidenum">
              <a:rPr lang="en-US" smtClean="0"/>
              <a:pPr>
                <a:defRPr/>
              </a:pPr>
              <a:t>‹#›</a:t>
            </a:fld>
            <a:endParaRPr lang="en-US"/>
          </a:p>
        </p:txBody>
      </p:sp>
      <p:pic>
        <p:nvPicPr>
          <p:cNvPr id="35" name="Picture 34">
            <a:extLst>
              <a:ext uri="{FF2B5EF4-FFF2-40B4-BE49-F238E27FC236}">
                <a16:creationId xmlns:a16="http://schemas.microsoft.com/office/drawing/2014/main" id="{28B0C6A1-4278-F045-919F-A7439E468299}"/>
              </a:ext>
            </a:extLst>
          </p:cNvPr>
          <p:cNvPicPr>
            <a:picLocks noChangeAspect="1"/>
          </p:cNvPicPr>
          <p:nvPr userDrawn="1"/>
        </p:nvPicPr>
        <p:blipFill>
          <a:blip r:embed="rId3"/>
          <a:stretch>
            <a:fillRect/>
          </a:stretch>
        </p:blipFill>
        <p:spPr>
          <a:xfrm rot="21251422">
            <a:off x="3326128" y="3029470"/>
            <a:ext cx="12309394" cy="3605351"/>
          </a:xfrm>
          <a:prstGeom prst="rect">
            <a:avLst/>
          </a:prstGeom>
        </p:spPr>
      </p:pic>
      <p:sp>
        <p:nvSpPr>
          <p:cNvPr id="34" name="Text Placeholder 67"/>
          <p:cNvSpPr>
            <a:spLocks noGrp="1"/>
          </p:cNvSpPr>
          <p:nvPr>
            <p:ph type="body" sz="quarter" idx="10"/>
          </p:nvPr>
        </p:nvSpPr>
        <p:spPr>
          <a:xfrm>
            <a:off x="3063082" y="1480536"/>
            <a:ext cx="6065837" cy="2036763"/>
          </a:xfrm>
        </p:spPr>
        <p:txBody>
          <a:bodyPr>
            <a:normAutofit/>
          </a:bodyPr>
          <a:lstStyle>
            <a:lvl1pPr marL="0" indent="0" algn="ctr">
              <a:lnSpc>
                <a:spcPct val="100000"/>
              </a:lnSpc>
              <a:spcBef>
                <a:spcPts val="1000"/>
              </a:spcBef>
              <a:buFont typeface="+mj-lt"/>
              <a:buNone/>
              <a:defRPr sz="6000" b="0" i="0">
                <a:solidFill>
                  <a:schemeClr val="bg1"/>
                </a:solidFill>
                <a:latin typeface="Roboto" panose="02000000000000000000" pitchFamily="2" charset="0"/>
                <a:ea typeface="Roboto" panose="02000000000000000000" pitchFamily="2" charset="0"/>
                <a:cs typeface="Arial" panose="020B0604020202020204" pitchFamily="34" charset="0"/>
              </a:defRPr>
            </a:lvl1pPr>
          </a:lstStyle>
          <a:p>
            <a:pPr lvl="0"/>
            <a:r>
              <a:rPr lang="en-US"/>
              <a:t>Click to edit Master text styles</a:t>
            </a:r>
          </a:p>
        </p:txBody>
      </p:sp>
      <p:sp>
        <p:nvSpPr>
          <p:cNvPr id="6" name="Footer Placeholder 3">
            <a:extLst>
              <a:ext uri="{FF2B5EF4-FFF2-40B4-BE49-F238E27FC236}">
                <a16:creationId xmlns:a16="http://schemas.microsoft.com/office/drawing/2014/main" id="{7D0575E1-5FD7-79EA-0678-1CDB4F18423A}"/>
              </a:ext>
            </a:extLst>
          </p:cNvPr>
          <p:cNvSpPr txBox="1">
            <a:spLocks/>
          </p:cNvSpPr>
          <p:nvPr userDrawn="1"/>
        </p:nvSpPr>
        <p:spPr>
          <a:xfrm>
            <a:off x="63500" y="6588125"/>
            <a:ext cx="5468938" cy="1952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0" i="0">
                <a:solidFill>
                  <a:schemeClr val="accent5"/>
                </a:solidFill>
                <a:latin typeface="Roboto" panose="02000000000000000000" pitchFamily="2" charset="0"/>
                <a:ea typeface="Roboto" panose="02000000000000000000" pitchFamily="2" charset="0"/>
              </a:rPr>
              <a:t>© 2023 SolarWinds Worldwide, LLC. All rights reserved.</a:t>
            </a:r>
          </a:p>
        </p:txBody>
      </p:sp>
    </p:spTree>
    <p:extLst>
      <p:ext uri="{BB962C8B-B14F-4D97-AF65-F5344CB8AC3E}">
        <p14:creationId xmlns:p14="http://schemas.microsoft.com/office/powerpoint/2010/main" val="3266820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Slide_Yellow">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2934A48-3740-B24A-83B0-704EEE6934A6}"/>
              </a:ext>
            </a:extLst>
          </p:cNvPr>
          <p:cNvGrpSpPr/>
          <p:nvPr userDrawn="1"/>
        </p:nvGrpSpPr>
        <p:grpSpPr>
          <a:xfrm>
            <a:off x="10022318" y="857082"/>
            <a:ext cx="77833" cy="1626919"/>
            <a:chOff x="-77833" y="203093"/>
            <a:chExt cx="77833" cy="1626919"/>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a:off x="-77833" y="128770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a:off x="-77833" y="20309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a:off x="-77833" y="27088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a:off x="-77833" y="33866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a:off x="-77833" y="40645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a:off x="-77833" y="47424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a:off x="-77833" y="54203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a:off x="-77833" y="60982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a:off x="-77833" y="67760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a:off x="-77833" y="74539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a:off x="-77833" y="81318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a:off x="-77833" y="88097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a:off x="-77833" y="94876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a:off x="-77833" y="101654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a:off x="-77833" y="108433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a:off x="-77833" y="115212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a:off x="-77833" y="121991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a:off x="-77833" y="135548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a:off x="-77833" y="142327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a:off x="-77833" y="1491065"/>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a:off x="-77833" y="1558853"/>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a:off x="-77833" y="1626641"/>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a:off x="-77833" y="1694429"/>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a:off x="-77833" y="1762217"/>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a:off x="-77833" y="1830012"/>
              <a:ext cx="77833" cy="0"/>
            </a:xfrm>
            <a:prstGeom prst="line">
              <a:avLst/>
            </a:prstGeom>
            <a:ln w="2540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91B3D39F-7EB7-4F44-9475-A44BCF752969}"/>
              </a:ext>
            </a:extLst>
          </p:cNvPr>
          <p:cNvSpPr/>
          <p:nvPr userDrawn="1"/>
        </p:nvSpPr>
        <p:spPr>
          <a:xfrm>
            <a:off x="-367645" y="-75407"/>
            <a:ext cx="10397459" cy="70983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62" name="Group 61">
            <a:extLst>
              <a:ext uri="{FF2B5EF4-FFF2-40B4-BE49-F238E27FC236}">
                <a16:creationId xmlns:a16="http://schemas.microsoft.com/office/drawing/2014/main" id="{79F8A94A-8C44-E646-B31D-373462E07307}"/>
              </a:ext>
            </a:extLst>
          </p:cNvPr>
          <p:cNvGrpSpPr/>
          <p:nvPr userDrawn="1"/>
        </p:nvGrpSpPr>
        <p:grpSpPr>
          <a:xfrm>
            <a:off x="8651857" y="151334"/>
            <a:ext cx="1480642" cy="546992"/>
            <a:chOff x="7245525" y="297964"/>
            <a:chExt cx="1480642" cy="546992"/>
          </a:xfrm>
          <a:solidFill>
            <a:schemeClr val="accent3">
              <a:lumMod val="60000"/>
              <a:lumOff val="40000"/>
              <a:alpha val="73000"/>
            </a:schemeClr>
          </a:solidFill>
        </p:grpSpPr>
        <p:sp>
          <p:nvSpPr>
            <p:cNvPr id="5" name="Oval 4">
              <a:extLst>
                <a:ext uri="{FF2B5EF4-FFF2-40B4-BE49-F238E27FC236}">
                  <a16:creationId xmlns:a16="http://schemas.microsoft.com/office/drawing/2014/main" id="{13CF0365-D550-6542-BBCD-4D6DA42917EC}"/>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5" name="Oval 54">
              <a:extLst>
                <a:ext uri="{FF2B5EF4-FFF2-40B4-BE49-F238E27FC236}">
                  <a16:creationId xmlns:a16="http://schemas.microsoft.com/office/drawing/2014/main" id="{1988EAEB-64AA-A947-9BCD-54C33A6BC25D}"/>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6" name="Oval 55">
              <a:extLst>
                <a:ext uri="{FF2B5EF4-FFF2-40B4-BE49-F238E27FC236}">
                  <a16:creationId xmlns:a16="http://schemas.microsoft.com/office/drawing/2014/main" id="{E3073E60-93D7-7441-A7CF-FC23EF1680FD}"/>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B2E72215-9D0B-4B4E-813F-2B265CA6AB41}"/>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F7C1035A-AF68-444A-AB2F-50C1AEAFAC76}"/>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9" name="Oval 58">
              <a:extLst>
                <a:ext uri="{FF2B5EF4-FFF2-40B4-BE49-F238E27FC236}">
                  <a16:creationId xmlns:a16="http://schemas.microsoft.com/office/drawing/2014/main" id="{20644D8D-266E-0C4C-94AB-1B63ACE2930F}"/>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Oval 59">
              <a:extLst>
                <a:ext uri="{FF2B5EF4-FFF2-40B4-BE49-F238E27FC236}">
                  <a16:creationId xmlns:a16="http://schemas.microsoft.com/office/drawing/2014/main" id="{D20C4FE0-E1AF-D045-852A-9F4353A0DF5D}"/>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1" name="Oval 60">
              <a:extLst>
                <a:ext uri="{FF2B5EF4-FFF2-40B4-BE49-F238E27FC236}">
                  <a16:creationId xmlns:a16="http://schemas.microsoft.com/office/drawing/2014/main" id="{425255E9-BEB4-1D49-B21C-35C8D249B0B3}"/>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67" name="Rectangle 66">
            <a:extLst>
              <a:ext uri="{FF2B5EF4-FFF2-40B4-BE49-F238E27FC236}">
                <a16:creationId xmlns:a16="http://schemas.microsoft.com/office/drawing/2014/main" id="{B6B3DECF-DECD-A94E-8508-259F13D7CDAE}"/>
              </a:ext>
            </a:extLst>
          </p:cNvPr>
          <p:cNvSpPr/>
          <p:nvPr userDrawn="1"/>
        </p:nvSpPr>
        <p:spPr>
          <a:xfrm rot="5400000">
            <a:off x="9602276" y="6225093"/>
            <a:ext cx="106044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6" name="Rectangle 5">
            <a:extLst>
              <a:ext uri="{FF2B5EF4-FFF2-40B4-BE49-F238E27FC236}">
                <a16:creationId xmlns:a16="http://schemas.microsoft.com/office/drawing/2014/main" id="{2FC390CB-324D-4441-BE46-D10A3EEE5CA6}"/>
              </a:ext>
            </a:extLst>
          </p:cNvPr>
          <p:cNvSpPr/>
          <p:nvPr userDrawn="1"/>
        </p:nvSpPr>
        <p:spPr>
          <a:xfrm>
            <a:off x="10029813" y="5146985"/>
            <a:ext cx="515767" cy="175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53" name="Rectangle 52">
            <a:extLst>
              <a:ext uri="{FF2B5EF4-FFF2-40B4-BE49-F238E27FC236}">
                <a16:creationId xmlns:a16="http://schemas.microsoft.com/office/drawing/2014/main" id="{233E1CBB-5161-1141-99A2-686137D0D35E}"/>
              </a:ext>
            </a:extLst>
          </p:cNvPr>
          <p:cNvSpPr/>
          <p:nvPr userDrawn="1"/>
        </p:nvSpPr>
        <p:spPr>
          <a:xfrm>
            <a:off x="10029813" y="0"/>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7" name="Oval 86">
            <a:extLst>
              <a:ext uri="{FF2B5EF4-FFF2-40B4-BE49-F238E27FC236}">
                <a16:creationId xmlns:a16="http://schemas.microsoft.com/office/drawing/2014/main" id="{3B8AD3C3-C128-B54C-A3B8-3049588C1462}"/>
              </a:ext>
            </a:extLst>
          </p:cNvPr>
          <p:cNvSpPr/>
          <p:nvPr userDrawn="1"/>
        </p:nvSpPr>
        <p:spPr>
          <a:xfrm>
            <a:off x="-2113914" y="-408656"/>
            <a:ext cx="3344932" cy="3344932"/>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6" name="Text Placeholder 2">
            <a:extLst>
              <a:ext uri="{FF2B5EF4-FFF2-40B4-BE49-F238E27FC236}">
                <a16:creationId xmlns:a16="http://schemas.microsoft.com/office/drawing/2014/main" id="{12B3A51E-A480-D84D-A3FE-AF1E2439206D}"/>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47" name="Text Placeholder 2">
            <a:extLst>
              <a:ext uri="{FF2B5EF4-FFF2-40B4-BE49-F238E27FC236}">
                <a16:creationId xmlns:a16="http://schemas.microsoft.com/office/drawing/2014/main" id="{D96063F6-278E-DA42-BD6B-308059733CBF}"/>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49" name="Footer Placeholder 3">
            <a:extLst>
              <a:ext uri="{FF2B5EF4-FFF2-40B4-BE49-F238E27FC236}">
                <a16:creationId xmlns:a16="http://schemas.microsoft.com/office/drawing/2014/main" id="{245019D8-61B2-2D44-BA25-C39BA3BC76EC}"/>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accent6"/>
                </a:solidFill>
              </a:defRPr>
            </a:lvl1pPr>
          </a:lstStyle>
          <a:p>
            <a:r>
              <a:rPr lang="en-US"/>
              <a:t>© 2023 SolarWinds Worldwide, LLC. All rights reserved.</a:t>
            </a:r>
          </a:p>
        </p:txBody>
      </p:sp>
    </p:spTree>
    <p:extLst>
      <p:ext uri="{BB962C8B-B14F-4D97-AF65-F5344CB8AC3E}">
        <p14:creationId xmlns:p14="http://schemas.microsoft.com/office/powerpoint/2010/main" val="2359581146"/>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Slide_Oran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197962" y="-141402"/>
            <a:ext cx="10227776" cy="71549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grpSp>
        <p:nvGrpSpPr>
          <p:cNvPr id="39" name="Group 38">
            <a:extLst>
              <a:ext uri="{FF2B5EF4-FFF2-40B4-BE49-F238E27FC236}">
                <a16:creationId xmlns:a16="http://schemas.microsoft.com/office/drawing/2014/main" id="{09E50D98-FA84-524D-847E-4015B692D5B6}"/>
              </a:ext>
            </a:extLst>
          </p:cNvPr>
          <p:cNvGrpSpPr/>
          <p:nvPr userDrawn="1"/>
        </p:nvGrpSpPr>
        <p:grpSpPr>
          <a:xfrm flipH="1">
            <a:off x="10036109" y="-218914"/>
            <a:ext cx="205372" cy="3038039"/>
            <a:chOff x="9339722" y="2532465"/>
            <a:chExt cx="97183" cy="1487360"/>
          </a:xfrm>
        </p:grpSpPr>
        <p:grpSp>
          <p:nvGrpSpPr>
            <p:cNvPr id="40" name="Group 39">
              <a:extLst>
                <a:ext uri="{FF2B5EF4-FFF2-40B4-BE49-F238E27FC236}">
                  <a16:creationId xmlns:a16="http://schemas.microsoft.com/office/drawing/2014/main" id="{6DAD7AF7-6E1B-B143-A820-63A292FA5855}"/>
                </a:ext>
              </a:extLst>
            </p:cNvPr>
            <p:cNvGrpSpPr/>
            <p:nvPr userDrawn="1"/>
          </p:nvGrpSpPr>
          <p:grpSpPr>
            <a:xfrm>
              <a:off x="9339722" y="2532465"/>
              <a:ext cx="97183" cy="1487359"/>
              <a:chOff x="9344462" y="2532465"/>
              <a:chExt cx="97183" cy="1487359"/>
            </a:xfrm>
          </p:grpSpPr>
          <p:cxnSp>
            <p:nvCxnSpPr>
              <p:cNvPr id="42" name="Straight Connector 41">
                <a:extLst>
                  <a:ext uri="{FF2B5EF4-FFF2-40B4-BE49-F238E27FC236}">
                    <a16:creationId xmlns:a16="http://schemas.microsoft.com/office/drawing/2014/main" id="{291A0627-63F8-2F4C-9EF8-BD967B04CC1B}"/>
                  </a:ext>
                </a:extLst>
              </p:cNvPr>
              <p:cNvCxnSpPr/>
              <p:nvPr userDrawn="1"/>
            </p:nvCxnSpPr>
            <p:spPr>
              <a:xfrm flipH="1">
                <a:off x="9344462" y="253246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6F0499-BE78-F54A-A385-756E2920D5EF}"/>
                  </a:ext>
                </a:extLst>
              </p:cNvPr>
              <p:cNvCxnSpPr/>
              <p:nvPr userDrawn="1"/>
            </p:nvCxnSpPr>
            <p:spPr>
              <a:xfrm flipH="1">
                <a:off x="9344462" y="267148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A7C084-01E5-4346-B35F-551CD5B9EE61}"/>
                  </a:ext>
                </a:extLst>
              </p:cNvPr>
              <p:cNvCxnSpPr/>
              <p:nvPr userDrawn="1"/>
            </p:nvCxnSpPr>
            <p:spPr>
              <a:xfrm flipH="1">
                <a:off x="9344462" y="281050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CCD4C0-EB3E-904B-A59A-55216992BE2B}"/>
                  </a:ext>
                </a:extLst>
              </p:cNvPr>
              <p:cNvCxnSpPr/>
              <p:nvPr userDrawn="1"/>
            </p:nvCxnSpPr>
            <p:spPr>
              <a:xfrm flipH="1">
                <a:off x="9344462" y="294951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E766EA-CE60-814A-AFC0-0F8C2682C3B5}"/>
                  </a:ext>
                </a:extLst>
              </p:cNvPr>
              <p:cNvCxnSpPr/>
              <p:nvPr userDrawn="1"/>
            </p:nvCxnSpPr>
            <p:spPr>
              <a:xfrm flipH="1">
                <a:off x="9344462" y="308853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5E97A5-5304-254A-A138-F0C46ACFEC37}"/>
                  </a:ext>
                </a:extLst>
              </p:cNvPr>
              <p:cNvCxnSpPr/>
              <p:nvPr userDrawn="1"/>
            </p:nvCxnSpPr>
            <p:spPr>
              <a:xfrm flipH="1">
                <a:off x="9344462" y="392264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2AB51-620F-C248-B522-6214B863DD96}"/>
                  </a:ext>
                </a:extLst>
              </p:cNvPr>
              <p:cNvCxnSpPr/>
              <p:nvPr userDrawn="1"/>
            </p:nvCxnSpPr>
            <p:spPr>
              <a:xfrm flipH="1">
                <a:off x="9344462" y="3783627"/>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BFE5AA-3FC3-5E49-A509-B23C504CAAAC}"/>
                  </a:ext>
                </a:extLst>
              </p:cNvPr>
              <p:cNvCxnSpPr/>
              <p:nvPr userDrawn="1"/>
            </p:nvCxnSpPr>
            <p:spPr>
              <a:xfrm flipH="1">
                <a:off x="9344462" y="3644609"/>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0FBD0-3E9C-EE44-B7B2-0FDF719B09B8}"/>
                  </a:ext>
                </a:extLst>
              </p:cNvPr>
              <p:cNvCxnSpPr/>
              <p:nvPr userDrawn="1"/>
            </p:nvCxnSpPr>
            <p:spPr>
              <a:xfrm flipH="1">
                <a:off x="9344462" y="3505591"/>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99F1F88-3C05-9D42-AC8F-4929A0999AE6}"/>
                  </a:ext>
                </a:extLst>
              </p:cNvPr>
              <p:cNvCxnSpPr/>
              <p:nvPr userDrawn="1"/>
            </p:nvCxnSpPr>
            <p:spPr>
              <a:xfrm flipH="1">
                <a:off x="9344462" y="3366573"/>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9D2812-3A07-3D47-B94E-D6CF2023B2C4}"/>
                  </a:ext>
                </a:extLst>
              </p:cNvPr>
              <p:cNvCxnSpPr/>
              <p:nvPr userDrawn="1"/>
            </p:nvCxnSpPr>
            <p:spPr>
              <a:xfrm flipH="1">
                <a:off x="9344462" y="3227555"/>
                <a:ext cx="97183" cy="9718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7ACFBEE8-2D60-C64E-8544-36084FCF632B}"/>
                </a:ext>
              </a:extLst>
            </p:cNvPr>
            <p:cNvSpPr/>
            <p:nvPr userDrawn="1"/>
          </p:nvSpPr>
          <p:spPr>
            <a:xfrm>
              <a:off x="9339722" y="2532465"/>
              <a:ext cx="97183" cy="14873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3" name="Rectangle 52">
            <a:extLst>
              <a:ext uri="{FF2B5EF4-FFF2-40B4-BE49-F238E27FC236}">
                <a16:creationId xmlns:a16="http://schemas.microsoft.com/office/drawing/2014/main" id="{233E1CBB-5161-1141-99A2-686137D0D35E}"/>
              </a:ext>
            </a:extLst>
          </p:cNvPr>
          <p:cNvSpPr/>
          <p:nvPr userDrawn="1"/>
        </p:nvSpPr>
        <p:spPr>
          <a:xfrm>
            <a:off x="10029813" y="2323475"/>
            <a:ext cx="374088" cy="899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7" name="Rectangle 66">
            <a:extLst>
              <a:ext uri="{FF2B5EF4-FFF2-40B4-BE49-F238E27FC236}">
                <a16:creationId xmlns:a16="http://schemas.microsoft.com/office/drawing/2014/main" id="{B6B3DECF-DECD-A94E-8508-259F13D7CDAE}"/>
              </a:ext>
            </a:extLst>
          </p:cNvPr>
          <p:cNvSpPr/>
          <p:nvPr userDrawn="1"/>
        </p:nvSpPr>
        <p:spPr>
          <a:xfrm rot="5400000">
            <a:off x="8970621" y="5593155"/>
            <a:ext cx="2323756"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23" name="Text Placeholder 2">
            <a:extLst>
              <a:ext uri="{FF2B5EF4-FFF2-40B4-BE49-F238E27FC236}">
                <a16:creationId xmlns:a16="http://schemas.microsoft.com/office/drawing/2014/main" id="{51C22E66-4102-B046-AE89-381E22E66859}"/>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25" name="Text Placeholder 2">
            <a:extLst>
              <a:ext uri="{FF2B5EF4-FFF2-40B4-BE49-F238E27FC236}">
                <a16:creationId xmlns:a16="http://schemas.microsoft.com/office/drawing/2014/main" id="{D61AF26B-8AC6-6341-85CC-3330F9B15D9D}"/>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27" name="Footer Placeholder 3">
            <a:extLst>
              <a:ext uri="{FF2B5EF4-FFF2-40B4-BE49-F238E27FC236}">
                <a16:creationId xmlns:a16="http://schemas.microsoft.com/office/drawing/2014/main" id="{796334D9-5721-AE4C-ACC5-12071B6893BF}"/>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3517684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Slide_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B3D39F-7EB7-4F44-9475-A44BCF752969}"/>
              </a:ext>
            </a:extLst>
          </p:cNvPr>
          <p:cNvSpPr/>
          <p:nvPr userDrawn="1"/>
        </p:nvSpPr>
        <p:spPr>
          <a:xfrm>
            <a:off x="-169682" y="-65988"/>
            <a:ext cx="10199496" cy="70701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233721" y="2796094"/>
            <a:ext cx="5797555" cy="205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53" name="Rectangle 52">
            <a:extLst>
              <a:ext uri="{FF2B5EF4-FFF2-40B4-BE49-F238E27FC236}">
                <a16:creationId xmlns:a16="http://schemas.microsoft.com/office/drawing/2014/main" id="{233E1CBB-5161-1141-99A2-686137D0D35E}"/>
              </a:ext>
            </a:extLst>
          </p:cNvPr>
          <p:cNvSpPr/>
          <p:nvPr userDrawn="1"/>
        </p:nvSpPr>
        <p:spPr>
          <a:xfrm>
            <a:off x="10029813" y="3428859"/>
            <a:ext cx="374088" cy="8467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7" name="Oval 86">
            <a:extLst>
              <a:ext uri="{FF2B5EF4-FFF2-40B4-BE49-F238E27FC236}">
                <a16:creationId xmlns:a16="http://schemas.microsoft.com/office/drawing/2014/main" id="{3B8AD3C3-C128-B54C-A3B8-3049588C1462}"/>
              </a:ext>
            </a:extLst>
          </p:cNvPr>
          <p:cNvSpPr/>
          <p:nvPr userDrawn="1"/>
        </p:nvSpPr>
        <p:spPr>
          <a:xfrm>
            <a:off x="917700" y="-1570214"/>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8" name="Picture 47" descr="A picture containing drawing, flower&#10;&#10;Description automatically generated">
            <a:extLst>
              <a:ext uri="{FF2B5EF4-FFF2-40B4-BE49-F238E27FC236}">
                <a16:creationId xmlns:a16="http://schemas.microsoft.com/office/drawing/2014/main" id="{93A50900-F03C-BB40-8715-756C5B7C13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53705" y="-547099"/>
            <a:ext cx="881828" cy="3975958"/>
          </a:xfrm>
          <a:prstGeom prst="rect">
            <a:avLst/>
          </a:prstGeom>
        </p:spPr>
      </p:pic>
      <p:grpSp>
        <p:nvGrpSpPr>
          <p:cNvPr id="2" name="Group 1">
            <a:extLst>
              <a:ext uri="{FF2B5EF4-FFF2-40B4-BE49-F238E27FC236}">
                <a16:creationId xmlns:a16="http://schemas.microsoft.com/office/drawing/2014/main" id="{13DE3ED7-7025-C14D-9854-56DB9731006B}"/>
              </a:ext>
            </a:extLst>
          </p:cNvPr>
          <p:cNvGrpSpPr/>
          <p:nvPr userDrawn="1"/>
        </p:nvGrpSpPr>
        <p:grpSpPr>
          <a:xfrm>
            <a:off x="0" y="25904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137" name="Rectangle 136">
            <a:extLst>
              <a:ext uri="{FF2B5EF4-FFF2-40B4-BE49-F238E27FC236}">
                <a16:creationId xmlns:a16="http://schemas.microsoft.com/office/drawing/2014/main" id="{E87951C7-0E42-1446-AC3F-E1A5586AD25D}"/>
              </a:ext>
            </a:extLst>
          </p:cNvPr>
          <p:cNvSpPr/>
          <p:nvPr userDrawn="1"/>
        </p:nvSpPr>
        <p:spPr>
          <a:xfrm>
            <a:off x="10029813" y="1638125"/>
            <a:ext cx="881448" cy="1760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sp>
        <p:nvSpPr>
          <p:cNvPr id="110" name="Text Placeholder 2">
            <a:extLst>
              <a:ext uri="{FF2B5EF4-FFF2-40B4-BE49-F238E27FC236}">
                <a16:creationId xmlns:a16="http://schemas.microsoft.com/office/drawing/2014/main" id="{3EB0392B-6DC4-0445-9495-5DB9CD5B4E49}"/>
              </a:ext>
            </a:extLst>
          </p:cNvPr>
          <p:cNvSpPr>
            <a:spLocks noGrp="1"/>
          </p:cNvSpPr>
          <p:nvPr>
            <p:ph type="body" sz="quarter" idx="13" hasCustomPrompt="1"/>
          </p:nvPr>
        </p:nvSpPr>
        <p:spPr>
          <a:xfrm>
            <a:off x="765595" y="3230381"/>
            <a:ext cx="8459087" cy="947604"/>
          </a:xfrm>
        </p:spPr>
        <p:txBody>
          <a:bodyPr>
            <a:noAutofit/>
          </a:bodyPr>
          <a:lstStyle>
            <a:lvl1pPr marL="0" indent="0">
              <a:buNone/>
              <a:defRPr sz="5500" b="1" i="0">
                <a:solidFill>
                  <a:schemeClr val="bg1"/>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New Section 1</a:t>
            </a:r>
          </a:p>
        </p:txBody>
      </p:sp>
      <p:sp>
        <p:nvSpPr>
          <p:cNvPr id="111" name="Text Placeholder 2">
            <a:extLst>
              <a:ext uri="{FF2B5EF4-FFF2-40B4-BE49-F238E27FC236}">
                <a16:creationId xmlns:a16="http://schemas.microsoft.com/office/drawing/2014/main" id="{07CAB765-DA25-4240-9B1E-F076C5A15D03}"/>
              </a:ext>
            </a:extLst>
          </p:cNvPr>
          <p:cNvSpPr>
            <a:spLocks noGrp="1"/>
          </p:cNvSpPr>
          <p:nvPr>
            <p:ph type="body" sz="quarter" idx="14" hasCustomPrompt="1"/>
          </p:nvPr>
        </p:nvSpPr>
        <p:spPr>
          <a:xfrm>
            <a:off x="779042" y="4280228"/>
            <a:ext cx="8445640" cy="556661"/>
          </a:xfrm>
        </p:spPr>
        <p:txBody>
          <a:bodyPr>
            <a:normAutofit/>
          </a:bodyPr>
          <a:lstStyle>
            <a:lvl1pPr marL="0" indent="0">
              <a:buNone/>
              <a:defRPr sz="2000" b="0" i="0">
                <a:solidFill>
                  <a:schemeClr val="accent6"/>
                </a:solidFill>
                <a:latin typeface="Roboto" panose="02000000000000000000" pitchFamily="2" charset="0"/>
                <a:ea typeface="Roboto Light" panose="02000000000000000000" pitchFamily="2" charset="0"/>
                <a:cs typeface="Arial" panose="020B0604020202020204" pitchFamily="34" charset="0"/>
              </a:defRPr>
            </a:lvl1pPr>
          </a:lstStyle>
          <a:p>
            <a:pPr lvl="0"/>
            <a:r>
              <a:rPr lang="en-US"/>
              <a:t>Subhead copy here Roboto 20 point</a:t>
            </a:r>
          </a:p>
        </p:txBody>
      </p:sp>
      <p:sp>
        <p:nvSpPr>
          <p:cNvPr id="113" name="Footer Placeholder 3">
            <a:extLst>
              <a:ext uri="{FF2B5EF4-FFF2-40B4-BE49-F238E27FC236}">
                <a16:creationId xmlns:a16="http://schemas.microsoft.com/office/drawing/2014/main" id="{F70E6488-3F4B-C24B-AE17-30BCB4462B1C}"/>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1994236537"/>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Slide_Blu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042677" cy="6857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7" name="Oval 86">
            <a:extLst>
              <a:ext uri="{FF2B5EF4-FFF2-40B4-BE49-F238E27FC236}">
                <a16:creationId xmlns:a16="http://schemas.microsoft.com/office/drawing/2014/main" id="{3B8AD3C3-C128-B54C-A3B8-3049588C1462}"/>
              </a:ext>
            </a:extLst>
          </p:cNvPr>
          <p:cNvSpPr/>
          <p:nvPr userDrawn="1"/>
        </p:nvSpPr>
        <p:spPr>
          <a:xfrm>
            <a:off x="-200622" y="4934838"/>
            <a:ext cx="3034357" cy="3034357"/>
          </a:xfrm>
          <a:prstGeom prst="ellipse">
            <a:avLst/>
          </a:prstGeom>
          <a:noFill/>
          <a:ln w="41275" cap="rnd">
            <a:solidFill>
              <a:schemeClr val="bg1"/>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2" y="6385810"/>
            <a:ext cx="5151097" cy="4721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530642" y="391991"/>
            <a:ext cx="989348"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1928813"/>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191" name="TextBox 190">
            <a:extLst>
              <a:ext uri="{FF2B5EF4-FFF2-40B4-BE49-F238E27FC236}">
                <a16:creationId xmlns:a16="http://schemas.microsoft.com/office/drawing/2014/main" id="{AC5072FE-02E3-F640-A38C-2D31E5AC1073}"/>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Q&amp;A</a:t>
            </a:r>
          </a:p>
        </p:txBody>
      </p:sp>
      <p:pic>
        <p:nvPicPr>
          <p:cNvPr id="193" name="Picture Placeholder 8" descr="A picture containing table, sitting, cake, man&#10;&#10;Description automatically generated">
            <a:extLst>
              <a:ext uri="{FF2B5EF4-FFF2-40B4-BE49-F238E27FC236}">
                <a16:creationId xmlns:a16="http://schemas.microsoft.com/office/drawing/2014/main" id="{7D93AF8C-749A-1B44-BF8A-7F915997008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684" b="-12684"/>
          <a:stretch/>
        </p:blipFill>
        <p:spPr>
          <a:xfrm>
            <a:off x="8545099" y="1396343"/>
            <a:ext cx="3263187" cy="4090987"/>
          </a:xfrm>
          <a:prstGeom prst="rect">
            <a:avLst/>
          </a:prstGeom>
        </p:spPr>
      </p:pic>
      <p:sp>
        <p:nvSpPr>
          <p:cNvPr id="194" name="Footer Placeholder 3">
            <a:extLst>
              <a:ext uri="{FF2B5EF4-FFF2-40B4-BE49-F238E27FC236}">
                <a16:creationId xmlns:a16="http://schemas.microsoft.com/office/drawing/2014/main" id="{E3D49E7D-09D3-4A4F-95EB-28B99B452011}"/>
              </a:ext>
            </a:extLst>
          </p:cNvPr>
          <p:cNvSpPr>
            <a:spLocks noGrp="1"/>
          </p:cNvSpPr>
          <p:nvPr>
            <p:ph type="ftr" sz="quarter" idx="15"/>
          </p:nvPr>
        </p:nvSpPr>
        <p:spPr>
          <a:xfrm>
            <a:off x="63500" y="6588125"/>
            <a:ext cx="5468938" cy="195263"/>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a:solidFill>
                  <a:schemeClr val="bg1"/>
                </a:solidFill>
              </a:defRPr>
            </a:lvl1pPr>
          </a:lstStyle>
          <a:p>
            <a:r>
              <a:rPr lang="en-US"/>
              <a:t>© 2023 SolarWinds Worldwide, LLC. All rights reserved.</a:t>
            </a:r>
          </a:p>
        </p:txBody>
      </p:sp>
    </p:spTree>
    <p:extLst>
      <p:ext uri="{BB962C8B-B14F-4D97-AF65-F5344CB8AC3E}">
        <p14:creationId xmlns:p14="http://schemas.microsoft.com/office/powerpoint/2010/main" val="74197957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Slide_Orange">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E372EEA-5B1E-F34D-BC67-48B0837185A9}"/>
              </a:ext>
            </a:extLst>
          </p:cNvPr>
          <p:cNvSpPr/>
          <p:nvPr userDrawn="1"/>
        </p:nvSpPr>
        <p:spPr>
          <a:xfrm flipH="1">
            <a:off x="-9473" y="0"/>
            <a:ext cx="8137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7" name="Rectangle 136">
            <a:extLst>
              <a:ext uri="{FF2B5EF4-FFF2-40B4-BE49-F238E27FC236}">
                <a16:creationId xmlns:a16="http://schemas.microsoft.com/office/drawing/2014/main" id="{E87951C7-0E42-1446-AC3F-E1A5586AD25D}"/>
              </a:ext>
            </a:extLst>
          </p:cNvPr>
          <p:cNvSpPr/>
          <p:nvPr userDrawn="1"/>
        </p:nvSpPr>
        <p:spPr>
          <a:xfrm>
            <a:off x="-9470" y="0"/>
            <a:ext cx="2355432" cy="352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pic>
        <p:nvPicPr>
          <p:cNvPr id="24" name="Picture 23">
            <a:extLst>
              <a:ext uri="{FF2B5EF4-FFF2-40B4-BE49-F238E27FC236}">
                <a16:creationId xmlns:a16="http://schemas.microsoft.com/office/drawing/2014/main" id="{6AE2A936-430A-A34F-B195-67C2AC2FCEB9}"/>
              </a:ext>
            </a:extLst>
          </p:cNvPr>
          <p:cNvPicPr>
            <a:picLocks noChangeAspect="1"/>
          </p:cNvPicPr>
          <p:nvPr userDrawn="1"/>
        </p:nvPicPr>
        <p:blipFill>
          <a:blip r:embed="rId2"/>
          <a:stretch>
            <a:fillRect/>
          </a:stretch>
        </p:blipFill>
        <p:spPr>
          <a:xfrm>
            <a:off x="11653279" y="151334"/>
            <a:ext cx="366576" cy="293261"/>
          </a:xfrm>
          <a:prstGeom prst="rect">
            <a:avLst/>
          </a:prstGeom>
        </p:spPr>
      </p:pic>
      <p:sp>
        <p:nvSpPr>
          <p:cNvPr id="67" name="Rectangle 66">
            <a:extLst>
              <a:ext uri="{FF2B5EF4-FFF2-40B4-BE49-F238E27FC236}">
                <a16:creationId xmlns:a16="http://schemas.microsoft.com/office/drawing/2014/main" id="{B6B3DECF-DECD-A94E-8508-259F13D7CDAE}"/>
              </a:ext>
            </a:extLst>
          </p:cNvPr>
          <p:cNvSpPr/>
          <p:nvPr userDrawn="1"/>
        </p:nvSpPr>
        <p:spPr>
          <a:xfrm rot="5400000" flipH="1">
            <a:off x="7139891" y="5869889"/>
            <a:ext cx="1770850" cy="205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Roboto" panose="02000000000000000000" pitchFamily="2" charset="0"/>
              </a:rPr>
              <a:t> </a:t>
            </a:r>
          </a:p>
        </p:txBody>
      </p:sp>
      <p:grpSp>
        <p:nvGrpSpPr>
          <p:cNvPr id="2" name="Group 1">
            <a:extLst>
              <a:ext uri="{FF2B5EF4-FFF2-40B4-BE49-F238E27FC236}">
                <a16:creationId xmlns:a16="http://schemas.microsoft.com/office/drawing/2014/main" id="{13DE3ED7-7025-C14D-9854-56DB9731006B}"/>
              </a:ext>
            </a:extLst>
          </p:cNvPr>
          <p:cNvGrpSpPr/>
          <p:nvPr userDrawn="1"/>
        </p:nvGrpSpPr>
        <p:grpSpPr>
          <a:xfrm rot="5400000">
            <a:off x="7101494" y="947706"/>
            <a:ext cx="1965714" cy="87302"/>
            <a:chOff x="0" y="259046"/>
            <a:chExt cx="1965714" cy="87302"/>
          </a:xfrm>
        </p:grpSpPr>
        <p:cxnSp>
          <p:nvCxnSpPr>
            <p:cNvPr id="36" name="Straight Connector 35">
              <a:extLst>
                <a:ext uri="{FF2B5EF4-FFF2-40B4-BE49-F238E27FC236}">
                  <a16:creationId xmlns:a16="http://schemas.microsoft.com/office/drawing/2014/main" id="{FA885411-8ED7-8B4B-B0D8-C10848A06201}"/>
                </a:ext>
              </a:extLst>
            </p:cNvPr>
            <p:cNvCxnSpPr>
              <a:cxnSpLocks/>
            </p:cNvCxnSpPr>
            <p:nvPr userDrawn="1"/>
          </p:nvCxnSpPr>
          <p:spPr>
            <a:xfrm rot="5400000">
              <a:off x="50339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B8FCBC-0299-704F-A4E5-8F839DF0C46D}"/>
                </a:ext>
              </a:extLst>
            </p:cNvPr>
            <p:cNvCxnSpPr>
              <a:cxnSpLocks/>
            </p:cNvCxnSpPr>
            <p:nvPr userDrawn="1"/>
          </p:nvCxnSpPr>
          <p:spPr>
            <a:xfrm rot="5400000">
              <a:off x="1588003"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A18CAC-232E-CB4D-BB4B-BFB625D9B97A}"/>
                </a:ext>
              </a:extLst>
            </p:cNvPr>
            <p:cNvCxnSpPr>
              <a:cxnSpLocks/>
            </p:cNvCxnSpPr>
            <p:nvPr userDrawn="1"/>
          </p:nvCxnSpPr>
          <p:spPr>
            <a:xfrm rot="5400000">
              <a:off x="1520215"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C34C1F-D9D9-A144-BDBC-97D968CCB538}"/>
                </a:ext>
              </a:extLst>
            </p:cNvPr>
            <p:cNvCxnSpPr>
              <a:cxnSpLocks/>
            </p:cNvCxnSpPr>
            <p:nvPr userDrawn="1"/>
          </p:nvCxnSpPr>
          <p:spPr>
            <a:xfrm rot="5400000">
              <a:off x="1452427"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6793618-5810-2C4D-8EDE-6757BA072023}"/>
                </a:ext>
              </a:extLst>
            </p:cNvPr>
            <p:cNvCxnSpPr>
              <a:cxnSpLocks/>
            </p:cNvCxnSpPr>
            <p:nvPr userDrawn="1"/>
          </p:nvCxnSpPr>
          <p:spPr>
            <a:xfrm rot="5400000">
              <a:off x="1384639" y="297963"/>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2CD25-350F-D843-8448-B2D727A5CF98}"/>
                </a:ext>
              </a:extLst>
            </p:cNvPr>
            <p:cNvCxnSpPr>
              <a:cxnSpLocks/>
            </p:cNvCxnSpPr>
            <p:nvPr userDrawn="1"/>
          </p:nvCxnSpPr>
          <p:spPr>
            <a:xfrm rot="5400000">
              <a:off x="131685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C45E4A5-922D-DA4E-A8A7-F4329744BEC6}"/>
                </a:ext>
              </a:extLst>
            </p:cNvPr>
            <p:cNvCxnSpPr>
              <a:cxnSpLocks/>
            </p:cNvCxnSpPr>
            <p:nvPr userDrawn="1"/>
          </p:nvCxnSpPr>
          <p:spPr>
            <a:xfrm rot="5400000">
              <a:off x="124906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2B9FC9-6D75-0C4A-8755-D36CAD4398B7}"/>
                </a:ext>
              </a:extLst>
            </p:cNvPr>
            <p:cNvCxnSpPr>
              <a:cxnSpLocks/>
            </p:cNvCxnSpPr>
            <p:nvPr userDrawn="1"/>
          </p:nvCxnSpPr>
          <p:spPr>
            <a:xfrm rot="5400000">
              <a:off x="118127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C2F96E-7524-A640-8D54-C8D4B6BED724}"/>
                </a:ext>
              </a:extLst>
            </p:cNvPr>
            <p:cNvCxnSpPr>
              <a:cxnSpLocks/>
            </p:cNvCxnSpPr>
            <p:nvPr userDrawn="1"/>
          </p:nvCxnSpPr>
          <p:spPr>
            <a:xfrm rot="5400000">
              <a:off x="111348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09A107A-7521-5E43-8934-E10B3875531F}"/>
                </a:ext>
              </a:extLst>
            </p:cNvPr>
            <p:cNvCxnSpPr>
              <a:cxnSpLocks/>
            </p:cNvCxnSpPr>
            <p:nvPr userDrawn="1"/>
          </p:nvCxnSpPr>
          <p:spPr>
            <a:xfrm rot="5400000">
              <a:off x="104569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6E3FCF6-2570-664E-BE19-9CB94CA990D9}"/>
                </a:ext>
              </a:extLst>
            </p:cNvPr>
            <p:cNvCxnSpPr>
              <a:cxnSpLocks/>
            </p:cNvCxnSpPr>
            <p:nvPr userDrawn="1"/>
          </p:nvCxnSpPr>
          <p:spPr>
            <a:xfrm rot="5400000">
              <a:off x="97791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5F1BA3-2904-B54B-A8C9-2B8525FDFD3D}"/>
                </a:ext>
              </a:extLst>
            </p:cNvPr>
            <p:cNvCxnSpPr>
              <a:cxnSpLocks/>
            </p:cNvCxnSpPr>
            <p:nvPr userDrawn="1"/>
          </p:nvCxnSpPr>
          <p:spPr>
            <a:xfrm rot="5400000">
              <a:off x="91012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0C9AC3-380E-8D4E-9551-C3AE9C5E5AB2}"/>
                </a:ext>
              </a:extLst>
            </p:cNvPr>
            <p:cNvCxnSpPr>
              <a:cxnSpLocks/>
            </p:cNvCxnSpPr>
            <p:nvPr userDrawn="1"/>
          </p:nvCxnSpPr>
          <p:spPr>
            <a:xfrm rot="5400000">
              <a:off x="84233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7615CF-381B-9142-A19B-9FC019C96389}"/>
                </a:ext>
              </a:extLst>
            </p:cNvPr>
            <p:cNvCxnSpPr>
              <a:cxnSpLocks/>
            </p:cNvCxnSpPr>
            <p:nvPr userDrawn="1"/>
          </p:nvCxnSpPr>
          <p:spPr>
            <a:xfrm rot="5400000">
              <a:off x="77454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BEA224-7528-F148-ABCE-3DC45ABE3436}"/>
                </a:ext>
              </a:extLst>
            </p:cNvPr>
            <p:cNvCxnSpPr>
              <a:cxnSpLocks/>
            </p:cNvCxnSpPr>
            <p:nvPr userDrawn="1"/>
          </p:nvCxnSpPr>
          <p:spPr>
            <a:xfrm rot="5400000">
              <a:off x="70675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4BD733-67C2-E24E-99CE-29A850C2018F}"/>
                </a:ext>
              </a:extLst>
            </p:cNvPr>
            <p:cNvCxnSpPr>
              <a:cxnSpLocks/>
            </p:cNvCxnSpPr>
            <p:nvPr userDrawn="1"/>
          </p:nvCxnSpPr>
          <p:spPr>
            <a:xfrm rot="5400000">
              <a:off x="63897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B4CF3CC-15D1-DA48-B1E1-46A6534ED41F}"/>
                </a:ext>
              </a:extLst>
            </p:cNvPr>
            <p:cNvCxnSpPr>
              <a:cxnSpLocks/>
            </p:cNvCxnSpPr>
            <p:nvPr userDrawn="1"/>
          </p:nvCxnSpPr>
          <p:spPr>
            <a:xfrm rot="5400000">
              <a:off x="57118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880D26-FDDF-D64F-A1B1-54A1B8BC8D74}"/>
                </a:ext>
              </a:extLst>
            </p:cNvPr>
            <p:cNvCxnSpPr>
              <a:cxnSpLocks/>
            </p:cNvCxnSpPr>
            <p:nvPr userDrawn="1"/>
          </p:nvCxnSpPr>
          <p:spPr>
            <a:xfrm rot="5400000">
              <a:off x="43560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4BB624-04E5-BA40-BE94-B7F7C1A39DAF}"/>
                </a:ext>
              </a:extLst>
            </p:cNvPr>
            <p:cNvCxnSpPr>
              <a:cxnSpLocks/>
            </p:cNvCxnSpPr>
            <p:nvPr userDrawn="1"/>
          </p:nvCxnSpPr>
          <p:spPr>
            <a:xfrm rot="5400000">
              <a:off x="36781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6D554D5-612C-5846-872A-9D44A410605C}"/>
                </a:ext>
              </a:extLst>
            </p:cNvPr>
            <p:cNvCxnSpPr>
              <a:cxnSpLocks/>
            </p:cNvCxnSpPr>
            <p:nvPr userDrawn="1"/>
          </p:nvCxnSpPr>
          <p:spPr>
            <a:xfrm rot="5400000">
              <a:off x="300031"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85488-07BF-A149-B717-4315650987D5}"/>
                </a:ext>
              </a:extLst>
            </p:cNvPr>
            <p:cNvCxnSpPr>
              <a:cxnSpLocks/>
            </p:cNvCxnSpPr>
            <p:nvPr userDrawn="1"/>
          </p:nvCxnSpPr>
          <p:spPr>
            <a:xfrm rot="5400000">
              <a:off x="232243"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1F736C-5D29-3D43-BDA7-35CB7C797197}"/>
                </a:ext>
              </a:extLst>
            </p:cNvPr>
            <p:cNvCxnSpPr>
              <a:cxnSpLocks/>
            </p:cNvCxnSpPr>
            <p:nvPr userDrawn="1"/>
          </p:nvCxnSpPr>
          <p:spPr>
            <a:xfrm rot="5400000">
              <a:off x="164455"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D839C83-791C-A84D-B536-03522AC3BE51}"/>
                </a:ext>
              </a:extLst>
            </p:cNvPr>
            <p:cNvCxnSpPr>
              <a:cxnSpLocks/>
            </p:cNvCxnSpPr>
            <p:nvPr userDrawn="1"/>
          </p:nvCxnSpPr>
          <p:spPr>
            <a:xfrm rot="5400000">
              <a:off x="9666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88ADEC-CABC-0946-8970-769CB3E549F2}"/>
                </a:ext>
              </a:extLst>
            </p:cNvPr>
            <p:cNvCxnSpPr>
              <a:cxnSpLocks/>
            </p:cNvCxnSpPr>
            <p:nvPr userDrawn="1"/>
          </p:nvCxnSpPr>
          <p:spPr>
            <a:xfrm rot="5400000">
              <a:off x="28879"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F604CD-7896-1447-85AC-145217FA4BF0}"/>
                </a:ext>
              </a:extLst>
            </p:cNvPr>
            <p:cNvCxnSpPr>
              <a:cxnSpLocks/>
            </p:cNvCxnSpPr>
            <p:nvPr userDrawn="1"/>
          </p:nvCxnSpPr>
          <p:spPr>
            <a:xfrm rot="5400000">
              <a:off x="-38917" y="297964"/>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7B68B4-4D26-CA46-9E10-DABA8F4D72FF}"/>
                </a:ext>
              </a:extLst>
            </p:cNvPr>
            <p:cNvCxnSpPr>
              <a:cxnSpLocks/>
            </p:cNvCxnSpPr>
            <p:nvPr userDrawn="1"/>
          </p:nvCxnSpPr>
          <p:spPr>
            <a:xfrm rot="5400000">
              <a:off x="50339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C51B9D4-16BC-354D-9802-A5FFC52F1B7D}"/>
                </a:ext>
              </a:extLst>
            </p:cNvPr>
            <p:cNvCxnSpPr>
              <a:cxnSpLocks/>
            </p:cNvCxnSpPr>
            <p:nvPr userDrawn="1"/>
          </p:nvCxnSpPr>
          <p:spPr>
            <a:xfrm rot="5400000">
              <a:off x="1588003"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8A5DCF-A9EE-4B4C-818E-05F1B4A0D079}"/>
                </a:ext>
              </a:extLst>
            </p:cNvPr>
            <p:cNvCxnSpPr>
              <a:cxnSpLocks/>
            </p:cNvCxnSpPr>
            <p:nvPr userDrawn="1"/>
          </p:nvCxnSpPr>
          <p:spPr>
            <a:xfrm rot="5400000">
              <a:off x="1520215"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4DFF4F4-BCE4-0B4B-8A1E-AF9246686DE8}"/>
                </a:ext>
              </a:extLst>
            </p:cNvPr>
            <p:cNvCxnSpPr>
              <a:cxnSpLocks/>
            </p:cNvCxnSpPr>
            <p:nvPr userDrawn="1"/>
          </p:nvCxnSpPr>
          <p:spPr>
            <a:xfrm rot="5400000">
              <a:off x="1452427"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DEB900-C658-F542-B1C4-84F7AD0B1628}"/>
                </a:ext>
              </a:extLst>
            </p:cNvPr>
            <p:cNvCxnSpPr>
              <a:cxnSpLocks/>
            </p:cNvCxnSpPr>
            <p:nvPr userDrawn="1"/>
          </p:nvCxnSpPr>
          <p:spPr>
            <a:xfrm rot="5400000">
              <a:off x="1384639" y="305458"/>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187D657-3112-4C47-9654-9BB2FB08961A}"/>
                </a:ext>
              </a:extLst>
            </p:cNvPr>
            <p:cNvCxnSpPr>
              <a:cxnSpLocks/>
            </p:cNvCxnSpPr>
            <p:nvPr userDrawn="1"/>
          </p:nvCxnSpPr>
          <p:spPr>
            <a:xfrm rot="5400000">
              <a:off x="131685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872D4B-4658-4E43-B78F-847FA58DD130}"/>
                </a:ext>
              </a:extLst>
            </p:cNvPr>
            <p:cNvCxnSpPr>
              <a:cxnSpLocks/>
            </p:cNvCxnSpPr>
            <p:nvPr userDrawn="1"/>
          </p:nvCxnSpPr>
          <p:spPr>
            <a:xfrm rot="5400000">
              <a:off x="124906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16F4FC-351D-0E4E-AFC5-9CFC86FCE20D}"/>
                </a:ext>
              </a:extLst>
            </p:cNvPr>
            <p:cNvCxnSpPr>
              <a:cxnSpLocks/>
            </p:cNvCxnSpPr>
            <p:nvPr userDrawn="1"/>
          </p:nvCxnSpPr>
          <p:spPr>
            <a:xfrm rot="5400000">
              <a:off x="118127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C9B699-1718-1246-9A05-D37FE4554F73}"/>
                </a:ext>
              </a:extLst>
            </p:cNvPr>
            <p:cNvCxnSpPr>
              <a:cxnSpLocks/>
            </p:cNvCxnSpPr>
            <p:nvPr userDrawn="1"/>
          </p:nvCxnSpPr>
          <p:spPr>
            <a:xfrm rot="5400000">
              <a:off x="111348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FE45CCB-1B4E-0E4E-A279-D48CC7EC58FE}"/>
                </a:ext>
              </a:extLst>
            </p:cNvPr>
            <p:cNvCxnSpPr>
              <a:cxnSpLocks/>
            </p:cNvCxnSpPr>
            <p:nvPr userDrawn="1"/>
          </p:nvCxnSpPr>
          <p:spPr>
            <a:xfrm rot="5400000">
              <a:off x="104569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E86E093-7A87-F148-81E0-A3009449810C}"/>
                </a:ext>
              </a:extLst>
            </p:cNvPr>
            <p:cNvCxnSpPr>
              <a:cxnSpLocks/>
            </p:cNvCxnSpPr>
            <p:nvPr userDrawn="1"/>
          </p:nvCxnSpPr>
          <p:spPr>
            <a:xfrm rot="5400000">
              <a:off x="97791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F43018F-DFDC-DC40-8A9F-32FA8C0C23CC}"/>
                </a:ext>
              </a:extLst>
            </p:cNvPr>
            <p:cNvCxnSpPr>
              <a:cxnSpLocks/>
            </p:cNvCxnSpPr>
            <p:nvPr userDrawn="1"/>
          </p:nvCxnSpPr>
          <p:spPr>
            <a:xfrm rot="5400000">
              <a:off x="91012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AE4A6A3-761E-5947-A696-F5BAEFC8F76C}"/>
                </a:ext>
              </a:extLst>
            </p:cNvPr>
            <p:cNvCxnSpPr>
              <a:cxnSpLocks/>
            </p:cNvCxnSpPr>
            <p:nvPr userDrawn="1"/>
          </p:nvCxnSpPr>
          <p:spPr>
            <a:xfrm rot="5400000">
              <a:off x="84233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50896B2-4236-2448-BF3C-C8EBF9719830}"/>
                </a:ext>
              </a:extLst>
            </p:cNvPr>
            <p:cNvCxnSpPr>
              <a:cxnSpLocks/>
            </p:cNvCxnSpPr>
            <p:nvPr userDrawn="1"/>
          </p:nvCxnSpPr>
          <p:spPr>
            <a:xfrm rot="5400000">
              <a:off x="77454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6C4EB0F-EB45-E841-A747-563E5F14709C}"/>
                </a:ext>
              </a:extLst>
            </p:cNvPr>
            <p:cNvCxnSpPr>
              <a:cxnSpLocks/>
            </p:cNvCxnSpPr>
            <p:nvPr userDrawn="1"/>
          </p:nvCxnSpPr>
          <p:spPr>
            <a:xfrm rot="5400000">
              <a:off x="70675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7DD76EB-054D-F749-BC63-BA7A7842B1F5}"/>
                </a:ext>
              </a:extLst>
            </p:cNvPr>
            <p:cNvCxnSpPr>
              <a:cxnSpLocks/>
            </p:cNvCxnSpPr>
            <p:nvPr userDrawn="1"/>
          </p:nvCxnSpPr>
          <p:spPr>
            <a:xfrm rot="5400000">
              <a:off x="63897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5B6A521-942A-D643-A224-160087D5D095}"/>
                </a:ext>
              </a:extLst>
            </p:cNvPr>
            <p:cNvCxnSpPr>
              <a:cxnSpLocks/>
            </p:cNvCxnSpPr>
            <p:nvPr userDrawn="1"/>
          </p:nvCxnSpPr>
          <p:spPr>
            <a:xfrm rot="5400000">
              <a:off x="57118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D2F005C-764F-CD44-A00E-C6A23048FBA1}"/>
                </a:ext>
              </a:extLst>
            </p:cNvPr>
            <p:cNvCxnSpPr>
              <a:cxnSpLocks/>
            </p:cNvCxnSpPr>
            <p:nvPr userDrawn="1"/>
          </p:nvCxnSpPr>
          <p:spPr>
            <a:xfrm rot="5400000">
              <a:off x="43560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7D904A3-2A42-EF4B-B21D-BCF72D092AFF}"/>
                </a:ext>
              </a:extLst>
            </p:cNvPr>
            <p:cNvCxnSpPr>
              <a:cxnSpLocks/>
            </p:cNvCxnSpPr>
            <p:nvPr userDrawn="1"/>
          </p:nvCxnSpPr>
          <p:spPr>
            <a:xfrm rot="5400000">
              <a:off x="36781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29976A-E210-F84A-9371-CD089703E78F}"/>
                </a:ext>
              </a:extLst>
            </p:cNvPr>
            <p:cNvCxnSpPr>
              <a:cxnSpLocks/>
            </p:cNvCxnSpPr>
            <p:nvPr userDrawn="1"/>
          </p:nvCxnSpPr>
          <p:spPr>
            <a:xfrm rot="5400000">
              <a:off x="300031"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A260728-81CD-9D46-989A-4E5438B77D96}"/>
                </a:ext>
              </a:extLst>
            </p:cNvPr>
            <p:cNvCxnSpPr>
              <a:cxnSpLocks/>
            </p:cNvCxnSpPr>
            <p:nvPr userDrawn="1"/>
          </p:nvCxnSpPr>
          <p:spPr>
            <a:xfrm rot="5400000">
              <a:off x="232243"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2CF68A-2673-3348-B9FA-490B1A252EDF}"/>
                </a:ext>
              </a:extLst>
            </p:cNvPr>
            <p:cNvCxnSpPr>
              <a:cxnSpLocks/>
            </p:cNvCxnSpPr>
            <p:nvPr userDrawn="1"/>
          </p:nvCxnSpPr>
          <p:spPr>
            <a:xfrm rot="5400000">
              <a:off x="164455"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9823774-3A21-7B46-AC6E-1A291E33845A}"/>
                </a:ext>
              </a:extLst>
            </p:cNvPr>
            <p:cNvCxnSpPr>
              <a:cxnSpLocks/>
            </p:cNvCxnSpPr>
            <p:nvPr userDrawn="1"/>
          </p:nvCxnSpPr>
          <p:spPr>
            <a:xfrm rot="5400000">
              <a:off x="9666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254BD75-6087-7F46-8C85-64080E691257}"/>
                </a:ext>
              </a:extLst>
            </p:cNvPr>
            <p:cNvCxnSpPr>
              <a:cxnSpLocks/>
            </p:cNvCxnSpPr>
            <p:nvPr userDrawn="1"/>
          </p:nvCxnSpPr>
          <p:spPr>
            <a:xfrm rot="5400000">
              <a:off x="28879"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425ACC9-75F9-3F49-B113-DE8745722547}"/>
                </a:ext>
              </a:extLst>
            </p:cNvPr>
            <p:cNvCxnSpPr>
              <a:cxnSpLocks/>
            </p:cNvCxnSpPr>
            <p:nvPr userDrawn="1"/>
          </p:nvCxnSpPr>
          <p:spPr>
            <a:xfrm rot="5400000">
              <a:off x="-38917" y="305459"/>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36C0C7A-F9E4-F64A-8A43-CE8B9E736E27}"/>
                </a:ext>
              </a:extLst>
            </p:cNvPr>
            <p:cNvCxnSpPr>
              <a:cxnSpLocks/>
            </p:cNvCxnSpPr>
            <p:nvPr userDrawn="1"/>
          </p:nvCxnSpPr>
          <p:spPr>
            <a:xfrm rot="5400000">
              <a:off x="1926797"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74A0B0-342E-5441-BDE2-FF2156C71EEF}"/>
                </a:ext>
              </a:extLst>
            </p:cNvPr>
            <p:cNvCxnSpPr>
              <a:cxnSpLocks/>
            </p:cNvCxnSpPr>
            <p:nvPr userDrawn="1"/>
          </p:nvCxnSpPr>
          <p:spPr>
            <a:xfrm rot="5400000">
              <a:off x="1859009"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981180F-BCAC-D94C-88E1-BDE714A59E7E}"/>
                </a:ext>
              </a:extLst>
            </p:cNvPr>
            <p:cNvCxnSpPr>
              <a:cxnSpLocks/>
            </p:cNvCxnSpPr>
            <p:nvPr userDrawn="1"/>
          </p:nvCxnSpPr>
          <p:spPr>
            <a:xfrm rot="5400000">
              <a:off x="1791221"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700E7F8-9306-6B43-9A61-9A284AE37D02}"/>
                </a:ext>
              </a:extLst>
            </p:cNvPr>
            <p:cNvCxnSpPr>
              <a:cxnSpLocks/>
            </p:cNvCxnSpPr>
            <p:nvPr userDrawn="1"/>
          </p:nvCxnSpPr>
          <p:spPr>
            <a:xfrm rot="5400000">
              <a:off x="1723433"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592DE34-1929-B442-A6D2-15C03A97A13E}"/>
                </a:ext>
              </a:extLst>
            </p:cNvPr>
            <p:cNvCxnSpPr>
              <a:cxnSpLocks/>
            </p:cNvCxnSpPr>
            <p:nvPr userDrawn="1"/>
          </p:nvCxnSpPr>
          <p:spPr>
            <a:xfrm rot="5400000">
              <a:off x="1655645" y="307432"/>
              <a:ext cx="77833" cy="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D8B3ED0B-3D2A-B54D-A7EF-9977B2B8692B}"/>
              </a:ext>
            </a:extLst>
          </p:cNvPr>
          <p:cNvGrpSpPr/>
          <p:nvPr userDrawn="1"/>
        </p:nvGrpSpPr>
        <p:grpSpPr>
          <a:xfrm>
            <a:off x="-214843" y="597190"/>
            <a:ext cx="1171208" cy="432678"/>
            <a:chOff x="7245525" y="297964"/>
            <a:chExt cx="1480642" cy="546992"/>
          </a:xfrm>
          <a:solidFill>
            <a:schemeClr val="accent1">
              <a:lumMod val="60000"/>
              <a:lumOff val="40000"/>
              <a:alpha val="73000"/>
            </a:schemeClr>
          </a:solidFill>
        </p:grpSpPr>
        <p:sp>
          <p:nvSpPr>
            <p:cNvPr id="111" name="Oval 110">
              <a:extLst>
                <a:ext uri="{FF2B5EF4-FFF2-40B4-BE49-F238E27FC236}">
                  <a16:creationId xmlns:a16="http://schemas.microsoft.com/office/drawing/2014/main" id="{0961D279-EC31-3748-ACFE-BEDB96599F58}"/>
                </a:ext>
              </a:extLst>
            </p:cNvPr>
            <p:cNvSpPr/>
            <p:nvPr userDrawn="1"/>
          </p:nvSpPr>
          <p:spPr>
            <a:xfrm>
              <a:off x="7452468"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3" name="Oval 112">
              <a:extLst>
                <a:ext uri="{FF2B5EF4-FFF2-40B4-BE49-F238E27FC236}">
                  <a16:creationId xmlns:a16="http://schemas.microsoft.com/office/drawing/2014/main" id="{AA058838-9DEC-3D41-87CC-3F44610A59DB}"/>
                </a:ext>
              </a:extLst>
            </p:cNvPr>
            <p:cNvSpPr/>
            <p:nvPr userDrawn="1"/>
          </p:nvSpPr>
          <p:spPr>
            <a:xfrm>
              <a:off x="8544935"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4" name="Oval 113">
              <a:extLst>
                <a:ext uri="{FF2B5EF4-FFF2-40B4-BE49-F238E27FC236}">
                  <a16:creationId xmlns:a16="http://schemas.microsoft.com/office/drawing/2014/main" id="{544C2AF7-0AB0-ED44-B3B5-89F1B59A2FA4}"/>
                </a:ext>
              </a:extLst>
            </p:cNvPr>
            <p:cNvSpPr/>
            <p:nvPr userDrawn="1"/>
          </p:nvSpPr>
          <p:spPr>
            <a:xfrm>
              <a:off x="8180780"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5" name="Oval 114">
              <a:extLst>
                <a:ext uri="{FF2B5EF4-FFF2-40B4-BE49-F238E27FC236}">
                  <a16:creationId xmlns:a16="http://schemas.microsoft.com/office/drawing/2014/main" id="{B871DAC7-641C-5E48-823B-16FB61909C53}"/>
                </a:ext>
              </a:extLst>
            </p:cNvPr>
            <p:cNvSpPr/>
            <p:nvPr userDrawn="1"/>
          </p:nvSpPr>
          <p:spPr>
            <a:xfrm>
              <a:off x="7816624" y="29796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6" name="Oval 115">
              <a:extLst>
                <a:ext uri="{FF2B5EF4-FFF2-40B4-BE49-F238E27FC236}">
                  <a16:creationId xmlns:a16="http://schemas.microsoft.com/office/drawing/2014/main" id="{A9CCC18E-42C4-EA41-AE6C-58230AC740B3}"/>
                </a:ext>
              </a:extLst>
            </p:cNvPr>
            <p:cNvSpPr/>
            <p:nvPr userDrawn="1"/>
          </p:nvSpPr>
          <p:spPr>
            <a:xfrm>
              <a:off x="7245525"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7" name="Oval 116">
              <a:extLst>
                <a:ext uri="{FF2B5EF4-FFF2-40B4-BE49-F238E27FC236}">
                  <a16:creationId xmlns:a16="http://schemas.microsoft.com/office/drawing/2014/main" id="{7F5D9838-5C21-1443-9CC6-C97EBFA9AEDE}"/>
                </a:ext>
              </a:extLst>
            </p:cNvPr>
            <p:cNvSpPr/>
            <p:nvPr userDrawn="1"/>
          </p:nvSpPr>
          <p:spPr>
            <a:xfrm>
              <a:off x="8337992"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8" name="Oval 117">
              <a:extLst>
                <a:ext uri="{FF2B5EF4-FFF2-40B4-BE49-F238E27FC236}">
                  <a16:creationId xmlns:a16="http://schemas.microsoft.com/office/drawing/2014/main" id="{8AECDB5B-D7D9-1246-8172-D7608019A22F}"/>
                </a:ext>
              </a:extLst>
            </p:cNvPr>
            <p:cNvSpPr/>
            <p:nvPr userDrawn="1"/>
          </p:nvSpPr>
          <p:spPr>
            <a:xfrm>
              <a:off x="7973837"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9" name="Oval 118">
              <a:extLst>
                <a:ext uri="{FF2B5EF4-FFF2-40B4-BE49-F238E27FC236}">
                  <a16:creationId xmlns:a16="http://schemas.microsoft.com/office/drawing/2014/main" id="{5E9E02B5-0ECB-DD4A-94C9-0A9C5346104C}"/>
                </a:ext>
              </a:extLst>
            </p:cNvPr>
            <p:cNvSpPr/>
            <p:nvPr userDrawn="1"/>
          </p:nvSpPr>
          <p:spPr>
            <a:xfrm>
              <a:off x="7609681" y="663724"/>
              <a:ext cx="181232" cy="181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87" name="Oval 86">
            <a:extLst>
              <a:ext uri="{FF2B5EF4-FFF2-40B4-BE49-F238E27FC236}">
                <a16:creationId xmlns:a16="http://schemas.microsoft.com/office/drawing/2014/main" id="{3B8AD3C3-C128-B54C-A3B8-3049588C1462}"/>
              </a:ext>
            </a:extLst>
          </p:cNvPr>
          <p:cNvSpPr/>
          <p:nvPr userDrawn="1"/>
        </p:nvSpPr>
        <p:spPr>
          <a:xfrm>
            <a:off x="5095320" y="5476289"/>
            <a:ext cx="3305199" cy="3305199"/>
          </a:xfrm>
          <a:prstGeom prst="ellipse">
            <a:avLst/>
          </a:prstGeom>
          <a:noFill/>
          <a:ln w="41275" cap="rnd">
            <a:solidFill>
              <a:schemeClr val="accent2"/>
            </a:solidFill>
            <a:prstDash val="sysDot"/>
            <a:roun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1" name="TextBox 120">
            <a:extLst>
              <a:ext uri="{FF2B5EF4-FFF2-40B4-BE49-F238E27FC236}">
                <a16:creationId xmlns:a16="http://schemas.microsoft.com/office/drawing/2014/main" id="{F05E74EE-F009-1E49-8DA3-F8DBCB79ED3F}"/>
              </a:ext>
            </a:extLst>
          </p:cNvPr>
          <p:cNvSpPr txBox="1"/>
          <p:nvPr userDrawn="1"/>
        </p:nvSpPr>
        <p:spPr>
          <a:xfrm>
            <a:off x="1420167" y="2392151"/>
            <a:ext cx="5389766" cy="17851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1000" b="1" i="0" u="none" strike="noStrike" kern="1200" cap="none" spc="0" normalizeH="0" baseline="0" noProof="0">
                <a:ln>
                  <a:noFill/>
                </a:ln>
                <a:solidFill>
                  <a:schemeClr val="bg1"/>
                </a:solidFill>
                <a:effectLst/>
                <a:uLnTx/>
                <a:uFillTx/>
                <a:latin typeface="Roboto" panose="02000000000000000000" pitchFamily="2" charset="0"/>
                <a:ea typeface="Roboto Light" panose="02000000000000000000" pitchFamily="2" charset="0"/>
                <a:cs typeface="Arial" panose="020B0604020202020204" pitchFamily="34" charset="0"/>
              </a:rPr>
              <a:t>DEMO</a:t>
            </a:r>
          </a:p>
        </p:txBody>
      </p:sp>
      <p:sp>
        <p:nvSpPr>
          <p:cNvPr id="122" name="Footer Placeholder 4">
            <a:extLst>
              <a:ext uri="{FF2B5EF4-FFF2-40B4-BE49-F238E27FC236}">
                <a16:creationId xmlns:a16="http://schemas.microsoft.com/office/drawing/2014/main" id="{2E390A03-154C-184A-8E7E-DC8CFE3A3764}"/>
              </a:ext>
            </a:extLst>
          </p:cNvPr>
          <p:cNvSpPr>
            <a:spLocks noGrp="1"/>
          </p:cNvSpPr>
          <p:nvPr>
            <p:ph type="ftr" sz="quarter" idx="3"/>
          </p:nvPr>
        </p:nvSpPr>
        <p:spPr>
          <a:xfrm>
            <a:off x="64025" y="6588670"/>
            <a:ext cx="5468673" cy="195279"/>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 2023 SolarWinds Worldwide, LLC. All rights reserved.</a:t>
            </a:r>
          </a:p>
        </p:txBody>
      </p:sp>
      <p:pic>
        <p:nvPicPr>
          <p:cNvPr id="123" name="Picture Placeholder 8" descr="A picture containing black, sitting, coming, light&#10;&#10;Description automatically generated">
            <a:extLst>
              <a:ext uri="{FF2B5EF4-FFF2-40B4-BE49-F238E27FC236}">
                <a16:creationId xmlns:a16="http://schemas.microsoft.com/office/drawing/2014/main" id="{18EBC987-0229-EF4D-B708-AB9D0AD3C4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684" b="-12684"/>
          <a:stretch/>
        </p:blipFill>
        <p:spPr>
          <a:xfrm>
            <a:off x="8545099" y="1396343"/>
            <a:ext cx="3263187" cy="4090987"/>
          </a:xfrm>
          <a:prstGeom prst="rect">
            <a:avLst/>
          </a:prstGeom>
        </p:spPr>
      </p:pic>
    </p:spTree>
    <p:extLst>
      <p:ext uri="{BB962C8B-B14F-4D97-AF65-F5344CB8AC3E}">
        <p14:creationId xmlns:p14="http://schemas.microsoft.com/office/powerpoint/2010/main" val="650212301"/>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CDAE68-B134-4FD3-AC80-6B718ECF7F4A}"/>
              </a:ext>
            </a:extLst>
          </p:cNvPr>
          <p:cNvSpPr>
            <a:spLocks noGrp="1"/>
          </p:cNvSpPr>
          <p:nvPr>
            <p:ph type="body" idx="1"/>
          </p:nvPr>
        </p:nvSpPr>
        <p:spPr>
          <a:xfrm>
            <a:off x="381000" y="1825625"/>
            <a:ext cx="1142517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852E13FE-77A1-454A-9F1E-37B38520326F}"/>
              </a:ext>
            </a:extLst>
          </p:cNvPr>
          <p:cNvSpPr txBox="1">
            <a:spLocks/>
          </p:cNvSpPr>
          <p:nvPr userDrawn="1"/>
        </p:nvSpPr>
        <p:spPr>
          <a:xfrm>
            <a:off x="11693298" y="6452017"/>
            <a:ext cx="404546"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8F25FB-8E8F-4DF8-8945-2584384EE3A6}" type="slidenum">
              <a:rPr lang="en-US" b="0" i="0" smtClean="0">
                <a:latin typeface="Roboto" panose="02000000000000000000" pitchFamily="2" charset="0"/>
                <a:cs typeface="Arial" panose="020B0604020202020204" pitchFamily="34" charset="0"/>
              </a:rPr>
              <a:pPr/>
              <a:t>‹#›</a:t>
            </a:fld>
            <a:endParaRPr lang="en-US" b="0" i="0">
              <a:latin typeface="Roboto" panose="02000000000000000000" pitchFamily="2" charset="0"/>
              <a:cs typeface="Arial" panose="020B0604020202020204" pitchFamily="34" charset="0"/>
            </a:endParaRPr>
          </a:p>
        </p:txBody>
      </p:sp>
      <p:pic>
        <p:nvPicPr>
          <p:cNvPr id="8" name="Picture 7">
            <a:extLst>
              <a:ext uri="{FF2B5EF4-FFF2-40B4-BE49-F238E27FC236}">
                <a16:creationId xmlns:a16="http://schemas.microsoft.com/office/drawing/2014/main" id="{60EDBF29-E59E-A443-AF84-5642858D1EC1}"/>
              </a:ext>
            </a:extLst>
          </p:cNvPr>
          <p:cNvPicPr>
            <a:picLocks noChangeAspect="1"/>
          </p:cNvPicPr>
          <p:nvPr userDrawn="1"/>
        </p:nvPicPr>
        <p:blipFill>
          <a:blip r:embed="rId47"/>
          <a:stretch>
            <a:fillRect/>
          </a:stretch>
        </p:blipFill>
        <p:spPr>
          <a:xfrm>
            <a:off x="11653279" y="151334"/>
            <a:ext cx="366576" cy="293261"/>
          </a:xfrm>
          <a:prstGeom prst="rect">
            <a:avLst/>
          </a:prstGeom>
        </p:spPr>
      </p:pic>
      <p:sp>
        <p:nvSpPr>
          <p:cNvPr id="9" name="Slide Number Placeholder 5">
            <a:extLst>
              <a:ext uri="{FF2B5EF4-FFF2-40B4-BE49-F238E27FC236}">
                <a16:creationId xmlns:a16="http://schemas.microsoft.com/office/drawing/2014/main" id="{7064A3EC-1B20-594C-8721-3144F6AB9F6A}"/>
              </a:ext>
            </a:extLst>
          </p:cNvPr>
          <p:cNvSpPr txBox="1">
            <a:spLocks/>
          </p:cNvSpPr>
          <p:nvPr userDrawn="1"/>
        </p:nvSpPr>
        <p:spPr>
          <a:xfrm>
            <a:off x="10422768" y="6452017"/>
            <a:ext cx="1319514" cy="33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0" i="0">
                <a:solidFill>
                  <a:schemeClr val="accent1"/>
                </a:solidFill>
                <a:latin typeface="Roboto" panose="02000000000000000000" pitchFamily="2" charset="0"/>
                <a:cs typeface="Arial" panose="020B0604020202020204" pitchFamily="34" charset="0"/>
              </a:rPr>
              <a:t>@</a:t>
            </a:r>
            <a:r>
              <a:rPr lang="en-US" sz="1000" b="0" i="0" err="1">
                <a:solidFill>
                  <a:schemeClr val="accent1"/>
                </a:solidFill>
                <a:latin typeface="Roboto" panose="02000000000000000000" pitchFamily="2" charset="0"/>
                <a:cs typeface="Arial" panose="020B0604020202020204" pitchFamily="34" charset="0"/>
              </a:rPr>
              <a:t>solarwinds</a:t>
            </a:r>
            <a:endParaRPr lang="en-US" sz="1000" b="0" i="0">
              <a:latin typeface="Roboto" panose="02000000000000000000" pitchFamily="2" charset="0"/>
              <a:cs typeface="Arial" panose="020B0604020202020204" pitchFamily="34" charset="0"/>
            </a:endParaRPr>
          </a:p>
        </p:txBody>
      </p:sp>
      <p:sp>
        <p:nvSpPr>
          <p:cNvPr id="10" name="Footer Placeholder 8">
            <a:extLst>
              <a:ext uri="{FF2B5EF4-FFF2-40B4-BE49-F238E27FC236}">
                <a16:creationId xmlns:a16="http://schemas.microsoft.com/office/drawing/2014/main" id="{29E757A3-AE65-114F-9121-6E3525A612EF}"/>
              </a:ext>
            </a:extLst>
          </p:cNvPr>
          <p:cNvSpPr>
            <a:spLocks noGrp="1"/>
          </p:cNvSpPr>
          <p:nvPr>
            <p:ph type="ftr" sz="quarter" idx="3"/>
          </p:nvPr>
        </p:nvSpPr>
        <p:spPr>
          <a:xfrm>
            <a:off x="63500" y="6588125"/>
            <a:ext cx="5468938" cy="19526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800" b="0" i="0">
                <a:solidFill>
                  <a:schemeClr val="accent5"/>
                </a:solidFill>
                <a:latin typeface="Roboto" panose="02000000000000000000" pitchFamily="2" charset="0"/>
              </a:defRPr>
            </a:lvl1pPr>
          </a:lstStyle>
          <a:p>
            <a:r>
              <a:rPr lang="en-US"/>
              <a:t>© 2023 SolarWinds Worldwide, LLC. All rights reserved.</a:t>
            </a:r>
          </a:p>
        </p:txBody>
      </p:sp>
    </p:spTree>
    <p:extLst>
      <p:ext uri="{BB962C8B-B14F-4D97-AF65-F5344CB8AC3E}">
        <p14:creationId xmlns:p14="http://schemas.microsoft.com/office/powerpoint/2010/main" val="573827392"/>
      </p:ext>
    </p:extLst>
  </p:cSld>
  <p:clrMap bg1="lt1" tx1="dk1" bg2="lt2" tx2="dk2" accent1="accent1" accent2="accent2" accent3="accent3" accent4="accent4" accent5="accent5" accent6="accent6" hlink="hlink" folHlink="folHlink"/>
  <p:sldLayoutIdLst>
    <p:sldLayoutId id="2147483661"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42" r:id="rId10"/>
    <p:sldLayoutId id="2147483822" r:id="rId11"/>
    <p:sldLayoutId id="2147483816" r:id="rId12"/>
    <p:sldLayoutId id="2147483817" r:id="rId13"/>
    <p:sldLayoutId id="2147483843" r:id="rId14"/>
    <p:sldLayoutId id="2147483821" r:id="rId15"/>
    <p:sldLayoutId id="2147483824" r:id="rId16"/>
    <p:sldLayoutId id="2147483823" r:id="rId17"/>
    <p:sldLayoutId id="2147483685" r:id="rId18"/>
    <p:sldLayoutId id="2147483793" r:id="rId19"/>
    <p:sldLayoutId id="2147483794" r:id="rId20"/>
    <p:sldLayoutId id="2147483795" r:id="rId21"/>
    <p:sldLayoutId id="2147483789" r:id="rId22"/>
    <p:sldLayoutId id="2147483791" r:id="rId23"/>
    <p:sldLayoutId id="2147483792" r:id="rId24"/>
    <p:sldLayoutId id="2147483790" r:id="rId25"/>
    <p:sldLayoutId id="2147483796" r:id="rId26"/>
    <p:sldLayoutId id="2147483800" r:id="rId27"/>
    <p:sldLayoutId id="2147483804" r:id="rId28"/>
    <p:sldLayoutId id="2147483799" r:id="rId29"/>
    <p:sldLayoutId id="2147483805" r:id="rId30"/>
    <p:sldLayoutId id="2147483806" r:id="rId31"/>
    <p:sldLayoutId id="2147483807" r:id="rId32"/>
    <p:sldLayoutId id="2147483819" r:id="rId33"/>
    <p:sldLayoutId id="2147483818" r:id="rId34"/>
    <p:sldLayoutId id="2147483715" r:id="rId35"/>
    <p:sldLayoutId id="2147483820" r:id="rId36"/>
    <p:sldLayoutId id="2147483845" r:id="rId37"/>
    <p:sldLayoutId id="2147483825" r:id="rId38"/>
    <p:sldLayoutId id="2147483826" r:id="rId39"/>
    <p:sldLayoutId id="2147483827" r:id="rId40"/>
    <p:sldLayoutId id="2147483828" r:id="rId41"/>
    <p:sldLayoutId id="2147483844" r:id="rId42"/>
    <p:sldLayoutId id="2147483840" r:id="rId43"/>
    <p:sldLayoutId id="2147483841" r:id="rId44"/>
    <p:sldLayoutId id="2147483850" r:id="rId45"/>
  </p:sldLayoutIdLst>
  <p:hf hdr="0" dt="0"/>
  <p:txStyles>
    <p:titleStyle>
      <a:lvl1pPr algn="l" defTabSz="914400" rtl="0" eaLnBrk="1" latinLnBrk="0" hangingPunct="1">
        <a:lnSpc>
          <a:spcPct val="90000"/>
        </a:lnSpc>
        <a:spcBef>
          <a:spcPct val="0"/>
        </a:spcBef>
        <a:buNone/>
        <a:defRPr lang="en-US" sz="2800" b="1" kern="1200" dirty="0">
          <a:solidFill>
            <a:schemeClr val="accent6"/>
          </a:solidFill>
          <a:latin typeface="Arial" panose="020B0604020202020204" pitchFamily="34" charset="0"/>
          <a:ea typeface="Roboto" panose="02000000000000000000" pitchFamily="2" charset="0"/>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32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8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accent6"/>
          </a:solidFill>
          <a:latin typeface="Roboto" panose="02000000000000000000" pitchFamily="2" charset="0"/>
          <a:ea typeface="Roboto Light"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44" userDrawn="1">
          <p15:clr>
            <a:srgbClr val="F26B43"/>
          </p15:clr>
        </p15:guide>
        <p15:guide id="4" pos="5136" userDrawn="1">
          <p15:clr>
            <a:srgbClr val="F26B43"/>
          </p15:clr>
        </p15:guide>
        <p15:guide id="5" orient="horz" pos="4320" userDrawn="1">
          <p15:clr>
            <a:srgbClr val="F26B43"/>
          </p15:clr>
        </p15:guide>
        <p15:guide id="6" orient="horz" userDrawn="1">
          <p15:clr>
            <a:srgbClr val="F26B43"/>
          </p15:clr>
        </p15:guide>
        <p15:guide id="7" pos="7680" userDrawn="1">
          <p15:clr>
            <a:srgbClr val="F26B43"/>
          </p15:clr>
        </p15:guide>
        <p15:guide id="8" userDrawn="1">
          <p15:clr>
            <a:srgbClr val="F26B43"/>
          </p15:clr>
        </p15:guide>
        <p15:guide id="9" pos="7512" userDrawn="1">
          <p15:clr>
            <a:srgbClr val="F26B43"/>
          </p15:clr>
        </p15:guide>
        <p15:guide id="10" pos="168" userDrawn="1">
          <p15:clr>
            <a:srgbClr val="F26B43"/>
          </p15:clr>
        </p15:guide>
        <p15:guide id="11" orient="horz" pos="168" userDrawn="1">
          <p15:clr>
            <a:srgbClr val="F26B43"/>
          </p15:clr>
        </p15:guide>
        <p15:guide id="1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earn.microsoft.com/en-us/visualstudio/debugger/remote-debugging?view=vs-2022" TargetMode="Externa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HyperReap/TestableCalculator"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HyperReap/TestableCalculator"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F41E9C-D29B-E754-E9F0-5B978847079B}"/>
              </a:ext>
            </a:extLst>
          </p:cNvPr>
          <p:cNvSpPr>
            <a:spLocks noGrp="1"/>
          </p:cNvSpPr>
          <p:nvPr>
            <p:ph type="body" sz="quarter" idx="13"/>
          </p:nvPr>
        </p:nvSpPr>
        <p:spPr>
          <a:xfrm>
            <a:off x="765595" y="3230381"/>
            <a:ext cx="8459087" cy="947604"/>
          </a:xfrm>
        </p:spPr>
        <p:txBody>
          <a:bodyPr>
            <a:normAutofit/>
          </a:bodyPr>
          <a:lstStyle/>
          <a:p>
            <a:pPr>
              <a:lnSpc>
                <a:spcPct val="90000"/>
              </a:lnSpc>
            </a:pPr>
            <a:r>
              <a:rPr lang="en-US" sz="4700" dirty="0"/>
              <a:t>Coding &amp; Debugging workshop</a:t>
            </a:r>
          </a:p>
        </p:txBody>
      </p:sp>
      <p:sp>
        <p:nvSpPr>
          <p:cNvPr id="4" name="Footer Placeholder 3">
            <a:extLst>
              <a:ext uri="{FF2B5EF4-FFF2-40B4-BE49-F238E27FC236}">
                <a16:creationId xmlns:a16="http://schemas.microsoft.com/office/drawing/2014/main" id="{0849C0C2-1DAF-60CD-E6DE-2054DF6DD832}"/>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a:t>CONFIDENTIAL – FOR INTERNAL USE ONLY © 2023 SolarWinds Worldwide, LLC. All rights reserved.</a:t>
            </a:r>
          </a:p>
        </p:txBody>
      </p:sp>
    </p:spTree>
    <p:extLst>
      <p:ext uri="{BB962C8B-B14F-4D97-AF65-F5344CB8AC3E}">
        <p14:creationId xmlns:p14="http://schemas.microsoft.com/office/powerpoint/2010/main" val="155255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43ABA-35EC-4EB7-45A0-53B615F0D9FF}"/>
              </a:ext>
            </a:extLst>
          </p:cNvPr>
          <p:cNvSpPr>
            <a:spLocks noGrp="1"/>
          </p:cNvSpPr>
          <p:nvPr>
            <p:ph type="body" sz="quarter" idx="13"/>
          </p:nvPr>
        </p:nvSpPr>
        <p:spPr>
          <a:xfrm>
            <a:off x="380998" y="1473200"/>
            <a:ext cx="5353977" cy="4600054"/>
          </a:xfrm>
        </p:spPr>
        <p:txBody>
          <a:bodyPr>
            <a:normAutofit/>
          </a:bodyPr>
          <a:lstStyle/>
          <a:p>
            <a:pPr marL="457200" indent="-457200">
              <a:buFont typeface="Arial" panose="020B0604020202020204" pitchFamily="34" charset="0"/>
              <a:buChar char="•"/>
            </a:pPr>
            <a:r>
              <a:rPr lang="en-US" dirty="0"/>
              <a:t>Why? </a:t>
            </a:r>
          </a:p>
          <a:p>
            <a:pPr marL="457200" indent="-457200">
              <a:buFont typeface="Arial" panose="020B0604020202020204" pitchFamily="34" charset="0"/>
              <a:buChar char="•"/>
            </a:pPr>
            <a:r>
              <a:rPr lang="en-US" dirty="0"/>
              <a:t>Tests First</a:t>
            </a:r>
          </a:p>
          <a:p>
            <a:pPr marL="457200" indent="-457200">
              <a:buFont typeface="Arial" panose="020B0604020202020204" pitchFamily="34" charset="0"/>
              <a:buChar char="•"/>
            </a:pPr>
            <a:r>
              <a:rPr lang="en-US" dirty="0"/>
              <a:t>Test Driven Development</a:t>
            </a:r>
          </a:p>
          <a:p>
            <a:pPr marL="457200" indent="-457200">
              <a:buFont typeface="Arial" panose="020B0604020202020204" pitchFamily="34" charset="0"/>
              <a:buChar char="•"/>
            </a:pPr>
            <a:endParaRPr lang="cs-CZ"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Fluent assertion</a:t>
            </a:r>
          </a:p>
          <a:p>
            <a:pPr marL="457200" indent="-457200">
              <a:buFont typeface="Arial" panose="020B0604020202020204" pitchFamily="34" charset="0"/>
              <a:buChar char="•"/>
            </a:pPr>
            <a:r>
              <a:rPr lang="en-US" dirty="0" err="1"/>
              <a:t>InternalsVisibleTo</a:t>
            </a:r>
            <a:r>
              <a:rPr lang="en-US" dirty="0"/>
              <a:t> </a:t>
            </a:r>
          </a:p>
        </p:txBody>
      </p:sp>
      <p:pic>
        <p:nvPicPr>
          <p:cNvPr id="1026" name="Picture 2" descr="Why Test-Driven Development (TDD) | Marsner Technologies">
            <a:extLst>
              <a:ext uri="{FF2B5EF4-FFF2-40B4-BE49-F238E27FC236}">
                <a16:creationId xmlns:a16="http://schemas.microsoft.com/office/drawing/2014/main" id="{AEF85484-7347-B831-486B-16A2EE4D8A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1417664"/>
            <a:ext cx="6095999" cy="404812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DA5041F-8155-0FD1-FF87-00C509A62F4C}"/>
              </a:ext>
            </a:extLst>
          </p:cNvPr>
          <p:cNvSpPr>
            <a:spLocks noGrp="1"/>
          </p:cNvSpPr>
          <p:nvPr>
            <p:ph type="body" sz="quarter" idx="26"/>
          </p:nvPr>
        </p:nvSpPr>
        <p:spPr>
          <a:xfrm>
            <a:off x="291995" y="754112"/>
            <a:ext cx="11361738" cy="304800"/>
          </a:xfrm>
        </p:spPr>
        <p:txBody>
          <a:bodyPr>
            <a:normAutofit/>
          </a:bodyPr>
          <a:lstStyle/>
          <a:p>
            <a:pPr>
              <a:lnSpc>
                <a:spcPct val="90000"/>
              </a:lnSpc>
            </a:pPr>
            <a:r>
              <a:rPr lang="en-US" sz="1500"/>
              <a:t>Fast review</a:t>
            </a:r>
          </a:p>
        </p:txBody>
      </p:sp>
      <p:sp>
        <p:nvSpPr>
          <p:cNvPr id="4" name="Footer Placeholder 3">
            <a:extLst>
              <a:ext uri="{FF2B5EF4-FFF2-40B4-BE49-F238E27FC236}">
                <a16:creationId xmlns:a16="http://schemas.microsoft.com/office/drawing/2014/main" id="{BA7A1BE4-DB15-4759-A30B-9144EBF26C60}"/>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a:t>© 2023 SolarWinds Worldwide, LLC. All rights reserved.</a:t>
            </a:r>
          </a:p>
        </p:txBody>
      </p:sp>
      <p:sp>
        <p:nvSpPr>
          <p:cNvPr id="5" name="Title 4">
            <a:extLst>
              <a:ext uri="{FF2B5EF4-FFF2-40B4-BE49-F238E27FC236}">
                <a16:creationId xmlns:a16="http://schemas.microsoft.com/office/drawing/2014/main" id="{CB641715-DF5F-1C42-CF74-4769FE7A521A}"/>
              </a:ext>
            </a:extLst>
          </p:cNvPr>
          <p:cNvSpPr>
            <a:spLocks noGrp="1"/>
          </p:cNvSpPr>
          <p:nvPr>
            <p:ph type="title"/>
          </p:nvPr>
        </p:nvSpPr>
        <p:spPr>
          <a:xfrm>
            <a:off x="291995" y="249160"/>
            <a:ext cx="11361284" cy="427731"/>
          </a:xfrm>
        </p:spPr>
        <p:txBody>
          <a:bodyPr anchor="t">
            <a:normAutofit/>
          </a:bodyPr>
          <a:lstStyle/>
          <a:p>
            <a:r>
              <a:rPr lang="en-US" sz="2400"/>
              <a:t>Testing</a:t>
            </a:r>
          </a:p>
        </p:txBody>
      </p:sp>
    </p:spTree>
    <p:extLst>
      <p:ext uri="{BB962C8B-B14F-4D97-AF65-F5344CB8AC3E}">
        <p14:creationId xmlns:p14="http://schemas.microsoft.com/office/powerpoint/2010/main" val="405623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674DB-2194-11AE-5565-EE6706379CC6}"/>
              </a:ext>
            </a:extLst>
          </p:cNvPr>
          <p:cNvSpPr>
            <a:spLocks noGrp="1"/>
          </p:cNvSpPr>
          <p:nvPr>
            <p:ph type="body" sz="quarter" idx="13"/>
          </p:nvPr>
        </p:nvSpPr>
        <p:spPr>
          <a:xfrm>
            <a:off x="380999" y="1473200"/>
            <a:ext cx="4792885" cy="4732904"/>
          </a:xfrm>
        </p:spPr>
        <p:txBody>
          <a:bodyPr>
            <a:normAutofit/>
          </a:bodyPr>
          <a:lstStyle/>
          <a:p>
            <a:pPr marL="457200" indent="-457200">
              <a:lnSpc>
                <a:spcPct val="90000"/>
              </a:lnSpc>
              <a:buFont typeface="Arial" panose="020B0604020202020204" pitchFamily="34" charset="0"/>
              <a:buChar char="•"/>
            </a:pPr>
            <a:r>
              <a:rPr lang="cs-CZ" sz="2200" dirty="0"/>
              <a:t>Debugger attaches to PID (attach to process)</a:t>
            </a:r>
          </a:p>
          <a:p>
            <a:pPr marL="457200" indent="-457200">
              <a:lnSpc>
                <a:spcPct val="90000"/>
              </a:lnSpc>
              <a:buFont typeface="Arial" panose="020B0604020202020204" pitchFamily="34" charset="0"/>
              <a:buChar char="•"/>
            </a:pPr>
            <a:r>
              <a:rPr lang="en-US" sz="2200" dirty="0"/>
              <a:t>Debug -&gt; start a new instance</a:t>
            </a:r>
          </a:p>
          <a:p>
            <a:pPr marL="457200" indent="-457200">
              <a:lnSpc>
                <a:spcPct val="90000"/>
              </a:lnSpc>
              <a:buFont typeface="Arial" panose="020B0604020202020204" pitchFamily="34" charset="0"/>
              <a:buChar char="•"/>
            </a:pPr>
            <a:r>
              <a:rPr lang="en-US" sz="2200" dirty="0" err="1"/>
              <a:t>Debugger.Launch</a:t>
            </a:r>
            <a:r>
              <a:rPr lang="en-US" sz="2200" dirty="0"/>
              <a:t>() – starting service or such</a:t>
            </a:r>
          </a:p>
          <a:p>
            <a:pPr marL="457200" indent="-457200">
              <a:lnSpc>
                <a:spcPct val="90000"/>
              </a:lnSpc>
              <a:buFont typeface="Arial" panose="020B0604020202020204" pitchFamily="34" charset="0"/>
              <a:buChar char="•"/>
            </a:pPr>
            <a:r>
              <a:rPr lang="en-US" sz="2200" dirty="0"/>
              <a:t>Windows: Threads, </a:t>
            </a:r>
            <a:r>
              <a:rPr lang="en-US" sz="2200" dirty="0" err="1"/>
              <a:t>CallStack</a:t>
            </a:r>
            <a:r>
              <a:rPr lang="en-US" sz="2200" dirty="0"/>
              <a:t>, Modules, Watch, …</a:t>
            </a:r>
          </a:p>
          <a:p>
            <a:pPr marL="457200" indent="-457200">
              <a:lnSpc>
                <a:spcPct val="90000"/>
              </a:lnSpc>
              <a:buFont typeface="Arial" panose="020B0604020202020204" pitchFamily="34" charset="0"/>
              <a:buChar char="•"/>
            </a:pPr>
            <a:r>
              <a:rPr lang="en-US" sz="2200" dirty="0"/>
              <a:t>Add new breakpoint</a:t>
            </a:r>
          </a:p>
          <a:p>
            <a:pPr marL="457200" indent="-457200">
              <a:lnSpc>
                <a:spcPct val="90000"/>
              </a:lnSpc>
              <a:buFont typeface="Arial" panose="020B0604020202020204" pitchFamily="34" charset="0"/>
              <a:buChar char="•"/>
            </a:pPr>
            <a:r>
              <a:rPr lang="en-US" sz="2200" dirty="0"/>
              <a:t>Remote Debugging </a:t>
            </a:r>
            <a:br>
              <a:rPr lang="cs-CZ" sz="2200" dirty="0"/>
            </a:br>
            <a:r>
              <a:rPr lang="cs-CZ" sz="2200" dirty="0"/>
              <a:t>	</a:t>
            </a:r>
            <a:r>
              <a:rPr lang="en-US" sz="2200" dirty="0"/>
              <a:t> – </a:t>
            </a:r>
            <a:r>
              <a:rPr lang="en-US" sz="2200" dirty="0">
                <a:hlinkClick r:id="rId2"/>
              </a:rPr>
              <a:t>VS Remote Tools</a:t>
            </a:r>
            <a:endParaRPr lang="en-US" sz="2200" dirty="0"/>
          </a:p>
        </p:txBody>
      </p:sp>
      <p:pic>
        <p:nvPicPr>
          <p:cNvPr id="6" name="Picture 5">
            <a:extLst>
              <a:ext uri="{FF2B5EF4-FFF2-40B4-BE49-F238E27FC236}">
                <a16:creationId xmlns:a16="http://schemas.microsoft.com/office/drawing/2014/main" id="{61A3C865-260D-D850-BCCE-FD4280D078BA}"/>
              </a:ext>
            </a:extLst>
          </p:cNvPr>
          <p:cNvPicPr>
            <a:picLocks noChangeAspect="1"/>
          </p:cNvPicPr>
          <p:nvPr/>
        </p:nvPicPr>
        <p:blipFill>
          <a:blip r:embed="rId3"/>
          <a:stretch>
            <a:fillRect/>
          </a:stretch>
        </p:blipFill>
        <p:spPr>
          <a:xfrm>
            <a:off x="6096000" y="0"/>
            <a:ext cx="6096000" cy="6857999"/>
          </a:xfrm>
          <a:prstGeom prst="rect">
            <a:avLst/>
          </a:prstGeom>
          <a:noFill/>
        </p:spPr>
      </p:pic>
      <p:sp>
        <p:nvSpPr>
          <p:cNvPr id="3" name="Text Placeholder 2">
            <a:extLst>
              <a:ext uri="{FF2B5EF4-FFF2-40B4-BE49-F238E27FC236}">
                <a16:creationId xmlns:a16="http://schemas.microsoft.com/office/drawing/2014/main" id="{9CD6BC9C-E3AD-09DF-BDF4-F02F391F4D68}"/>
              </a:ext>
            </a:extLst>
          </p:cNvPr>
          <p:cNvSpPr>
            <a:spLocks noGrp="1"/>
          </p:cNvSpPr>
          <p:nvPr>
            <p:ph type="body" sz="quarter" idx="26"/>
          </p:nvPr>
        </p:nvSpPr>
        <p:spPr>
          <a:xfrm>
            <a:off x="291995" y="754112"/>
            <a:ext cx="11361738" cy="304800"/>
          </a:xfrm>
        </p:spPr>
        <p:txBody>
          <a:bodyPr>
            <a:normAutofit/>
          </a:bodyPr>
          <a:lstStyle/>
          <a:p>
            <a:pPr>
              <a:lnSpc>
                <a:spcPct val="90000"/>
              </a:lnSpc>
            </a:pPr>
            <a:r>
              <a:rPr lang="en-US" sz="1500"/>
              <a:t>Tips and Tricks</a:t>
            </a:r>
          </a:p>
        </p:txBody>
      </p:sp>
      <p:sp>
        <p:nvSpPr>
          <p:cNvPr id="4" name="Footer Placeholder 3">
            <a:extLst>
              <a:ext uri="{FF2B5EF4-FFF2-40B4-BE49-F238E27FC236}">
                <a16:creationId xmlns:a16="http://schemas.microsoft.com/office/drawing/2014/main" id="{9A4C036B-9595-5580-6E48-59737888C2D5}"/>
              </a:ext>
            </a:extLst>
          </p:cNvPr>
          <p:cNvSpPr>
            <a:spLocks noGrp="1"/>
          </p:cNvSpPr>
          <p:nvPr>
            <p:ph type="ftr" sz="quarter" idx="15"/>
          </p:nvPr>
        </p:nvSpPr>
        <p:spPr>
          <a:xfrm>
            <a:off x="63500" y="6588125"/>
            <a:ext cx="5468938" cy="195263"/>
          </a:xfrm>
        </p:spPr>
        <p:txBody>
          <a:bodyPr>
            <a:normAutofit/>
          </a:bodyPr>
          <a:lstStyle/>
          <a:p>
            <a:pPr>
              <a:lnSpc>
                <a:spcPct val="90000"/>
              </a:lnSpc>
              <a:spcAft>
                <a:spcPts val="600"/>
              </a:spcAft>
            </a:pPr>
            <a:r>
              <a:rPr lang="en-US" sz="700"/>
              <a:t>© 2023 SolarWinds Worldwide, LLC. All rights reserved.</a:t>
            </a:r>
          </a:p>
        </p:txBody>
      </p:sp>
      <p:sp>
        <p:nvSpPr>
          <p:cNvPr id="5" name="Title 4">
            <a:extLst>
              <a:ext uri="{FF2B5EF4-FFF2-40B4-BE49-F238E27FC236}">
                <a16:creationId xmlns:a16="http://schemas.microsoft.com/office/drawing/2014/main" id="{20976C31-FFAD-622B-C0FE-4808C656A0CE}"/>
              </a:ext>
            </a:extLst>
          </p:cNvPr>
          <p:cNvSpPr>
            <a:spLocks noGrp="1"/>
          </p:cNvSpPr>
          <p:nvPr>
            <p:ph type="title"/>
          </p:nvPr>
        </p:nvSpPr>
        <p:spPr>
          <a:xfrm>
            <a:off x="291995" y="249160"/>
            <a:ext cx="11361284" cy="427731"/>
          </a:xfrm>
        </p:spPr>
        <p:txBody>
          <a:bodyPr anchor="t">
            <a:normAutofit/>
          </a:bodyPr>
          <a:lstStyle/>
          <a:p>
            <a:r>
              <a:rPr lang="en-US" sz="2400"/>
              <a:t>Debugging</a:t>
            </a:r>
          </a:p>
        </p:txBody>
      </p:sp>
    </p:spTree>
    <p:extLst>
      <p:ext uri="{BB962C8B-B14F-4D97-AF65-F5344CB8AC3E}">
        <p14:creationId xmlns:p14="http://schemas.microsoft.com/office/powerpoint/2010/main" val="3808170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DE682-8F55-B25D-0A2F-99C5EB86461E}"/>
              </a:ext>
            </a:extLst>
          </p:cNvPr>
          <p:cNvSpPr>
            <a:spLocks noGrp="1"/>
          </p:cNvSpPr>
          <p:nvPr>
            <p:ph type="body" sz="quarter" idx="13"/>
          </p:nvPr>
        </p:nvSpPr>
        <p:spPr>
          <a:xfrm>
            <a:off x="0" y="747251"/>
            <a:ext cx="8115300" cy="814345"/>
          </a:xfrm>
        </p:spPr>
        <p:txBody>
          <a:bodyPr anchor="t">
            <a:normAutofit/>
          </a:bodyPr>
          <a:lstStyle/>
          <a:p>
            <a:pPr>
              <a:lnSpc>
                <a:spcPct val="90000"/>
              </a:lnSpc>
            </a:pPr>
            <a:r>
              <a:rPr lang="en-US" sz="5100"/>
              <a:t>Calculator</a:t>
            </a:r>
          </a:p>
        </p:txBody>
      </p:sp>
      <p:sp>
        <p:nvSpPr>
          <p:cNvPr id="3" name="Text Placeholder 2">
            <a:extLst>
              <a:ext uri="{FF2B5EF4-FFF2-40B4-BE49-F238E27FC236}">
                <a16:creationId xmlns:a16="http://schemas.microsoft.com/office/drawing/2014/main" id="{6F371B36-DAEC-BD4E-850F-0472CACA35EA}"/>
              </a:ext>
            </a:extLst>
          </p:cNvPr>
          <p:cNvSpPr>
            <a:spLocks noGrp="1"/>
          </p:cNvSpPr>
          <p:nvPr>
            <p:ph type="body" sz="quarter" idx="22"/>
          </p:nvPr>
        </p:nvSpPr>
        <p:spPr>
          <a:xfrm>
            <a:off x="0" y="1803400"/>
            <a:ext cx="8134350" cy="376577"/>
          </a:xfrm>
        </p:spPr>
        <p:txBody>
          <a:bodyPr>
            <a:normAutofit/>
          </a:bodyPr>
          <a:lstStyle/>
          <a:p>
            <a:r>
              <a:rPr lang="en-US" dirty="0"/>
              <a:t>Repo: https://github.com/HyperReap/TestableCalculator</a:t>
            </a:r>
          </a:p>
        </p:txBody>
      </p:sp>
      <p:sp>
        <p:nvSpPr>
          <p:cNvPr id="2" name="Text Placeholder 1">
            <a:extLst>
              <a:ext uri="{FF2B5EF4-FFF2-40B4-BE49-F238E27FC236}">
                <a16:creationId xmlns:a16="http://schemas.microsoft.com/office/drawing/2014/main" id="{7B9979E2-250B-F169-78C1-877DC5D24CD8}"/>
              </a:ext>
            </a:extLst>
          </p:cNvPr>
          <p:cNvSpPr>
            <a:spLocks noGrp="1"/>
          </p:cNvSpPr>
          <p:nvPr>
            <p:ph type="body" sz="quarter" idx="23"/>
          </p:nvPr>
        </p:nvSpPr>
        <p:spPr>
          <a:xfrm>
            <a:off x="699246" y="2462306"/>
            <a:ext cx="6656295" cy="2434566"/>
          </a:xfrm>
        </p:spPr>
        <p:txBody>
          <a:bodyPr>
            <a:normAutofit/>
          </a:bodyPr>
          <a:lstStyle/>
          <a:p>
            <a:pPr marL="457200" indent="-457200" algn="l">
              <a:buFont typeface="Arial" panose="020B0604020202020204" pitchFamily="34" charset="0"/>
              <a:buChar char="•"/>
            </a:pPr>
            <a:r>
              <a:rPr lang="en-US" sz="3200" dirty="0"/>
              <a:t>WPF frontend</a:t>
            </a:r>
          </a:p>
          <a:p>
            <a:pPr marL="457200" indent="-457200" algn="l">
              <a:buFont typeface="Arial" panose="020B0604020202020204" pitchFamily="34" charset="0"/>
              <a:buChar char="•"/>
            </a:pPr>
            <a:r>
              <a:rPr lang="en-US" sz="3200" dirty="0"/>
              <a:t>C# backend</a:t>
            </a:r>
          </a:p>
          <a:p>
            <a:pPr marL="457200" indent="-457200" algn="l">
              <a:buFont typeface="Arial" panose="020B0604020202020204" pitchFamily="34" charset="0"/>
              <a:buChar char="•"/>
            </a:pPr>
            <a:r>
              <a:rPr lang="en-US" sz="3200" dirty="0" err="1"/>
              <a:t>xUnit</a:t>
            </a:r>
            <a:r>
              <a:rPr lang="en-US" sz="3200" dirty="0"/>
              <a:t> tests</a:t>
            </a:r>
          </a:p>
          <a:p>
            <a:pPr marL="457200" indent="-4572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907C885A-AAFD-46AD-EFCA-7614ECD5F978}"/>
              </a:ext>
            </a:extLst>
          </p:cNvPr>
          <p:cNvSpPr>
            <a:spLocks noGrp="1"/>
          </p:cNvSpPr>
          <p:nvPr>
            <p:ph type="ftr" sz="quarter" idx="15"/>
          </p:nvPr>
        </p:nvSpPr>
        <p:spPr>
          <a:xfrm>
            <a:off x="64026" y="6588671"/>
            <a:ext cx="4938038" cy="149408"/>
          </a:xfrm>
        </p:spPr>
        <p:txBody>
          <a:bodyPr>
            <a:normAutofit/>
          </a:bodyPr>
          <a:lstStyle/>
          <a:p>
            <a:pPr>
              <a:lnSpc>
                <a:spcPct val="90000"/>
              </a:lnSpc>
              <a:spcAft>
                <a:spcPts val="600"/>
              </a:spcAft>
            </a:pPr>
            <a:r>
              <a:rPr lang="en-US" sz="400"/>
              <a:t>© 2023 SolarWinds Worldwide, LLC. All rights reserved.</a:t>
            </a:r>
          </a:p>
        </p:txBody>
      </p:sp>
      <p:pic>
        <p:nvPicPr>
          <p:cNvPr id="12" name="Picture 11" descr="A screenshot of a calculator&#10;&#10;Description automatically generated">
            <a:extLst>
              <a:ext uri="{FF2B5EF4-FFF2-40B4-BE49-F238E27FC236}">
                <a16:creationId xmlns:a16="http://schemas.microsoft.com/office/drawing/2014/main" id="{61BA5CD6-B180-B115-9343-8A6FD70BF271}"/>
              </a:ext>
            </a:extLst>
          </p:cNvPr>
          <p:cNvPicPr>
            <a:picLocks noChangeAspect="1"/>
          </p:cNvPicPr>
          <p:nvPr/>
        </p:nvPicPr>
        <p:blipFill>
          <a:blip r:embed="rId2"/>
          <a:stretch>
            <a:fillRect/>
          </a:stretch>
        </p:blipFill>
        <p:spPr>
          <a:xfrm>
            <a:off x="8545099" y="1440656"/>
            <a:ext cx="3263187" cy="4002361"/>
          </a:xfrm>
          <a:prstGeom prst="rect">
            <a:avLst/>
          </a:prstGeom>
          <a:noFill/>
        </p:spPr>
      </p:pic>
    </p:spTree>
    <p:extLst>
      <p:ext uri="{BB962C8B-B14F-4D97-AF65-F5344CB8AC3E}">
        <p14:creationId xmlns:p14="http://schemas.microsoft.com/office/powerpoint/2010/main" val="205959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E9CED-7FAE-2BA2-FEFA-44DBB227D8BA}"/>
              </a:ext>
            </a:extLst>
          </p:cNvPr>
          <p:cNvSpPr>
            <a:spLocks noGrp="1"/>
          </p:cNvSpPr>
          <p:nvPr>
            <p:ph type="body" sz="quarter" idx="13"/>
          </p:nvPr>
        </p:nvSpPr>
        <p:spPr/>
        <p:txBody>
          <a:bodyPr>
            <a:normAutofit/>
          </a:bodyPr>
          <a:lstStyle/>
          <a:p>
            <a:pPr marL="457200" indent="-457200">
              <a:buFont typeface="Arial" panose="020B0604020202020204" pitchFamily="34" charset="0"/>
              <a:buChar char="•"/>
            </a:pPr>
            <a:r>
              <a:rPr lang="en-US" dirty="0">
                <a:solidFill>
                  <a:schemeClr val="tx1"/>
                </a:solidFill>
              </a:rPr>
              <a:t>Get repo: </a:t>
            </a:r>
            <a:r>
              <a:rPr lang="en-US" dirty="0">
                <a:solidFill>
                  <a:schemeClr val="tx1"/>
                </a:solidFill>
                <a:hlinkClick r:id="rId2"/>
              </a:rPr>
              <a:t>https://github.com/HyperReap/TestableCalculator</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Let’s go through the code</a:t>
            </a:r>
          </a:p>
          <a:p>
            <a:pPr marL="457200" indent="-457200">
              <a:buFont typeface="Arial" panose="020B0604020202020204" pitchFamily="34" charset="0"/>
              <a:buChar char="•"/>
            </a:pPr>
            <a:r>
              <a:rPr lang="en-US" dirty="0">
                <a:solidFill>
                  <a:schemeClr val="tx1"/>
                </a:solidFill>
              </a:rPr>
              <a:t>Try to compile it and run it </a:t>
            </a:r>
            <a:endParaRPr lang="cs-CZ" dirty="0">
              <a:solidFill>
                <a:schemeClr val="tx1"/>
              </a:solidFill>
            </a:endParaRPr>
          </a:p>
          <a:p>
            <a:pPr marL="457200" indent="-457200">
              <a:buFont typeface="Arial" panose="020B0604020202020204" pitchFamily="34" charset="0"/>
              <a:buChar char="•"/>
            </a:pPr>
            <a:r>
              <a:rPr lang="en-US" dirty="0">
                <a:solidFill>
                  <a:schemeClr val="tx1"/>
                </a:solidFill>
              </a:rPr>
              <a:t>Some Tips and Tricks</a:t>
            </a:r>
          </a:p>
          <a:p>
            <a:pPr marL="457200" indent="-457200">
              <a:buFont typeface="Arial" panose="020B0604020202020204" pitchFamily="34" charset="0"/>
              <a:buChar char="•"/>
            </a:pPr>
            <a:r>
              <a:rPr lang="en-US" dirty="0">
                <a:solidFill>
                  <a:schemeClr val="tx1"/>
                </a:solidFill>
              </a:rPr>
              <a:t>Debug</a:t>
            </a:r>
          </a:p>
          <a:p>
            <a:pPr marL="457200" indent="-457200">
              <a:buFont typeface="Arial" panose="020B0604020202020204" pitchFamily="34" charset="0"/>
              <a:buChar char="•"/>
            </a:pPr>
            <a:r>
              <a:rPr lang="en-US" dirty="0">
                <a:solidFill>
                  <a:schemeClr val="tx1"/>
                </a:solidFill>
              </a:rPr>
              <a:t>Remote Debugging?</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p:txBody>
      </p:sp>
      <p:sp>
        <p:nvSpPr>
          <p:cNvPr id="3" name="Text Placeholder 2">
            <a:extLst>
              <a:ext uri="{FF2B5EF4-FFF2-40B4-BE49-F238E27FC236}">
                <a16:creationId xmlns:a16="http://schemas.microsoft.com/office/drawing/2014/main" id="{301172CF-5F59-D35B-5596-E0E91420B320}"/>
              </a:ext>
            </a:extLst>
          </p:cNvPr>
          <p:cNvSpPr>
            <a:spLocks noGrp="1"/>
          </p:cNvSpPr>
          <p:nvPr>
            <p:ph type="body" sz="quarter" idx="26"/>
          </p:nvPr>
        </p:nvSpPr>
        <p:spPr/>
        <p:txBody>
          <a:bodyPr/>
          <a:lstStyle/>
          <a:p>
            <a:endParaRPr lang="en-US" dirty="0"/>
          </a:p>
        </p:txBody>
      </p:sp>
      <p:sp>
        <p:nvSpPr>
          <p:cNvPr id="4" name="Footer Placeholder 3">
            <a:extLst>
              <a:ext uri="{FF2B5EF4-FFF2-40B4-BE49-F238E27FC236}">
                <a16:creationId xmlns:a16="http://schemas.microsoft.com/office/drawing/2014/main" id="{DD6BECC1-C09B-C813-A8FC-DF342121A5CD}"/>
              </a:ext>
            </a:extLst>
          </p:cNvPr>
          <p:cNvSpPr>
            <a:spLocks noGrp="1"/>
          </p:cNvSpPr>
          <p:nvPr>
            <p:ph type="ftr" sz="quarter" idx="15"/>
          </p:nvPr>
        </p:nvSpPr>
        <p:spPr/>
        <p:txBody>
          <a:bodyPr/>
          <a:lstStyle/>
          <a:p>
            <a:r>
              <a:rPr lang="en-US"/>
              <a:t>© 2023 SolarWinds Worldwide, LLC. All rights reserved.</a:t>
            </a:r>
          </a:p>
        </p:txBody>
      </p:sp>
      <p:sp>
        <p:nvSpPr>
          <p:cNvPr id="5" name="Title 4">
            <a:extLst>
              <a:ext uri="{FF2B5EF4-FFF2-40B4-BE49-F238E27FC236}">
                <a16:creationId xmlns:a16="http://schemas.microsoft.com/office/drawing/2014/main" id="{C1246E30-878C-FA35-CF06-A92C29714922}"/>
              </a:ext>
            </a:extLst>
          </p:cNvPr>
          <p:cNvSpPr>
            <a:spLocks noGrp="1"/>
          </p:cNvSpPr>
          <p:nvPr>
            <p:ph type="title"/>
          </p:nvPr>
        </p:nvSpPr>
        <p:spPr/>
        <p:txBody>
          <a:bodyPr>
            <a:normAutofit fontScale="90000"/>
          </a:bodyPr>
          <a:lstStyle/>
          <a:p>
            <a:r>
              <a:rPr lang="en-US" dirty="0"/>
              <a:t>End of Introduction – Workshop Starts</a:t>
            </a:r>
          </a:p>
        </p:txBody>
      </p:sp>
    </p:spTree>
    <p:extLst>
      <p:ext uri="{BB962C8B-B14F-4D97-AF65-F5344CB8AC3E}">
        <p14:creationId xmlns:p14="http://schemas.microsoft.com/office/powerpoint/2010/main" val="287795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18586-3C39-56B8-6EF3-4C53A9CB410C}"/>
              </a:ext>
            </a:extLst>
          </p:cNvPr>
          <p:cNvSpPr>
            <a:spLocks noGrp="1"/>
          </p:cNvSpPr>
          <p:nvPr>
            <p:ph type="body" sz="quarter" idx="13"/>
          </p:nvPr>
        </p:nvSpPr>
        <p:spPr/>
        <p:txBody>
          <a:bodyPr>
            <a:normAutofit lnSpcReduction="10000"/>
          </a:bodyPr>
          <a:lstStyle/>
          <a:p>
            <a:pPr marL="285750" indent="-285750">
              <a:buFont typeface="Arial" panose="020B0604020202020204" pitchFamily="34" charset="0"/>
              <a:buChar char="•"/>
            </a:pPr>
            <a:r>
              <a:rPr lang="en-US" dirty="0" err="1">
                <a:solidFill>
                  <a:srgbClr val="000000"/>
                </a:solidFill>
                <a:ea typeface="Roboto" panose="02000000000000000000" pitchFamily="2" charset="0"/>
                <a:cs typeface="Roboto" panose="02000000000000000000" pitchFamily="2" charset="0"/>
              </a:rPr>
              <a:t>TaskList</a:t>
            </a:r>
            <a:r>
              <a:rPr lang="en-US" dirty="0">
                <a:solidFill>
                  <a:srgbClr val="000000"/>
                </a:solidFill>
                <a:ea typeface="Roboto" panose="02000000000000000000" pitchFamily="2" charset="0"/>
                <a:cs typeface="Roboto" panose="02000000000000000000" pitchFamily="2" charset="0"/>
              </a:rPr>
              <a:t> in VS – View -&gt; </a:t>
            </a:r>
            <a:r>
              <a:rPr lang="en-US" dirty="0" err="1">
                <a:solidFill>
                  <a:srgbClr val="000000"/>
                </a:solidFill>
                <a:ea typeface="Roboto" panose="02000000000000000000" pitchFamily="2" charset="0"/>
                <a:cs typeface="Roboto" panose="02000000000000000000" pitchFamily="2" charset="0"/>
              </a:rPr>
              <a:t>TaskList</a:t>
            </a:r>
            <a:endParaRPr lang="en-US" dirty="0">
              <a:solidFill>
                <a:srgbClr val="000000"/>
              </a:solidFill>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err="1">
                <a:solidFill>
                  <a:srgbClr val="000000"/>
                </a:solidFill>
                <a:ea typeface="Roboto" panose="02000000000000000000" pitchFamily="2" charset="0"/>
                <a:cs typeface="Roboto" panose="02000000000000000000" pitchFamily="2" charset="0"/>
              </a:rPr>
              <a:t>CallStack</a:t>
            </a:r>
            <a:r>
              <a:rPr lang="en-US" dirty="0">
                <a:solidFill>
                  <a:srgbClr val="000000"/>
                </a:solidFill>
                <a:ea typeface="Roboto" panose="02000000000000000000" pitchFamily="2" charset="0"/>
                <a:cs typeface="Roboto" panose="02000000000000000000" pitchFamily="2" charset="0"/>
              </a:rPr>
              <a:t> in VS – Debug -&gt; Windows -&gt; Call Stack</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(1) add more tests for different operations</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(2) implement - / * operations, use TDD </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(3) use methods from </a:t>
            </a:r>
            <a:r>
              <a:rPr lang="en-US" sz="2000" dirty="0" err="1">
                <a:solidFill>
                  <a:srgbClr val="008000"/>
                </a:solidFill>
                <a:latin typeface="Cascadia Mono" panose="020B0609020000020004" pitchFamily="49" charset="0"/>
              </a:rPr>
              <a:t>MathBase</a:t>
            </a:r>
            <a:endParaRPr lang="en-US" sz="2000" dirty="0">
              <a:solidFill>
                <a:srgbClr val="008000"/>
              </a:solidFill>
              <a:latin typeface="Cascadia Mono" panose="020B0609020000020004" pitchFamily="49" charset="0"/>
            </a:endParaRP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(4) implement </a:t>
            </a:r>
            <a:r>
              <a:rPr lang="en-US" sz="2000" dirty="0" err="1">
                <a:solidFill>
                  <a:srgbClr val="008000"/>
                </a:solidFill>
                <a:latin typeface="Cascadia Mono" panose="020B0609020000020004" pitchFamily="49" charset="0"/>
              </a:rPr>
              <a:t>checkInputSyntax</a:t>
            </a:r>
            <a:endParaRPr lang="en-US" sz="2000" dirty="0">
              <a:solidFill>
                <a:srgbClr val="008000"/>
              </a:solidFill>
              <a:latin typeface="Cascadia Mono" panose="020B0609020000020004" pitchFamily="49" charset="0"/>
            </a:endParaRP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(5) Add operation for factorial</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(6) Check out and debug functions for calculating factorial</a:t>
            </a:r>
          </a:p>
          <a:p>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//TODO:: (6) Check out </a:t>
            </a:r>
            <a:r>
              <a:rPr lang="en-US" sz="2000" dirty="0" err="1">
                <a:solidFill>
                  <a:srgbClr val="008000"/>
                </a:solidFill>
                <a:latin typeface="Cascadia Mono" panose="020B0609020000020004" pitchFamily="49" charset="0"/>
              </a:rPr>
              <a:t>Callstack</a:t>
            </a:r>
            <a:r>
              <a:rPr lang="en-US" sz="2000" dirty="0">
                <a:solidFill>
                  <a:srgbClr val="008000"/>
                </a:solidFill>
                <a:latin typeface="Cascadia Mono" panose="020B0609020000020004" pitchFamily="49" charset="0"/>
              </a:rPr>
              <a:t> while debugging </a:t>
            </a:r>
            <a:endParaRPr lang="en-US" sz="3600" dirty="0"/>
          </a:p>
        </p:txBody>
      </p:sp>
      <p:sp>
        <p:nvSpPr>
          <p:cNvPr id="3" name="Text Placeholder 2">
            <a:extLst>
              <a:ext uri="{FF2B5EF4-FFF2-40B4-BE49-F238E27FC236}">
                <a16:creationId xmlns:a16="http://schemas.microsoft.com/office/drawing/2014/main" id="{F0BA75DE-8595-9A38-2A05-5E6B0BA1725E}"/>
              </a:ext>
            </a:extLst>
          </p:cNvPr>
          <p:cNvSpPr>
            <a:spLocks noGrp="1"/>
          </p:cNvSpPr>
          <p:nvPr>
            <p:ph type="body" sz="quarter" idx="26"/>
          </p:nvPr>
        </p:nvSpPr>
        <p:spPr/>
        <p:txBody>
          <a:bodyPr/>
          <a:lstStyle/>
          <a:p>
            <a:r>
              <a:rPr lang="en-US" dirty="0">
                <a:solidFill>
                  <a:schemeClr val="tx1"/>
                </a:solidFill>
              </a:rPr>
              <a:t>Get repo: </a:t>
            </a:r>
            <a:r>
              <a:rPr lang="en-US" dirty="0">
                <a:solidFill>
                  <a:schemeClr val="tx1"/>
                </a:solidFill>
                <a:hlinkClick r:id="rId2"/>
              </a:rPr>
              <a:t>https://github.com/HyperReap/TestableCalculator</a:t>
            </a:r>
            <a:endParaRPr lang="en-US" dirty="0">
              <a:solidFill>
                <a:schemeClr val="tx1"/>
              </a:solidFill>
            </a:endParaRPr>
          </a:p>
          <a:p>
            <a:endParaRPr lang="en-US" dirty="0"/>
          </a:p>
        </p:txBody>
      </p:sp>
      <p:sp>
        <p:nvSpPr>
          <p:cNvPr id="4" name="Footer Placeholder 3">
            <a:extLst>
              <a:ext uri="{FF2B5EF4-FFF2-40B4-BE49-F238E27FC236}">
                <a16:creationId xmlns:a16="http://schemas.microsoft.com/office/drawing/2014/main" id="{C232F5A3-444C-5F77-DD7D-D4E1660FE7AA}"/>
              </a:ext>
            </a:extLst>
          </p:cNvPr>
          <p:cNvSpPr>
            <a:spLocks noGrp="1"/>
          </p:cNvSpPr>
          <p:nvPr>
            <p:ph type="ftr" sz="quarter" idx="15"/>
          </p:nvPr>
        </p:nvSpPr>
        <p:spPr/>
        <p:txBody>
          <a:bodyPr/>
          <a:lstStyle/>
          <a:p>
            <a:r>
              <a:rPr lang="en-US"/>
              <a:t>© 2023 SolarWinds Worldwide, LLC. All rights reserved.</a:t>
            </a:r>
          </a:p>
        </p:txBody>
      </p:sp>
      <p:sp>
        <p:nvSpPr>
          <p:cNvPr id="5" name="Title 4">
            <a:extLst>
              <a:ext uri="{FF2B5EF4-FFF2-40B4-BE49-F238E27FC236}">
                <a16:creationId xmlns:a16="http://schemas.microsoft.com/office/drawing/2014/main" id="{C594B622-3082-1841-0D08-C02ECC49C767}"/>
              </a:ext>
            </a:extLst>
          </p:cNvPr>
          <p:cNvSpPr>
            <a:spLocks noGrp="1"/>
          </p:cNvSpPr>
          <p:nvPr>
            <p:ph type="title"/>
          </p:nvPr>
        </p:nvSpPr>
        <p:spPr/>
        <p:txBody>
          <a:bodyPr>
            <a:normAutofit fontScale="90000"/>
          </a:bodyPr>
          <a:lstStyle/>
          <a:p>
            <a:r>
              <a:rPr lang="en-US" dirty="0"/>
              <a:t>TODO List:</a:t>
            </a:r>
          </a:p>
        </p:txBody>
      </p:sp>
    </p:spTree>
    <p:extLst>
      <p:ext uri="{BB962C8B-B14F-4D97-AF65-F5344CB8AC3E}">
        <p14:creationId xmlns:p14="http://schemas.microsoft.com/office/powerpoint/2010/main" val="4193319818"/>
      </p:ext>
    </p:extLst>
  </p:cSld>
  <p:clrMapOvr>
    <a:masterClrMapping/>
  </p:clrMapOvr>
</p:sld>
</file>

<file path=ppt/theme/theme1.xml><?xml version="1.0" encoding="utf-8"?>
<a:theme xmlns:a="http://schemas.openxmlformats.org/drawingml/2006/main" name="SolarWinds Theme">
  <a:themeElements>
    <a:clrScheme name="SolarWinds">
      <a:dk1>
        <a:sysClr val="windowText" lastClr="000000"/>
      </a:dk1>
      <a:lt1>
        <a:sysClr val="window" lastClr="FFFFFF"/>
      </a:lt1>
      <a:dk2>
        <a:srgbClr val="292929"/>
      </a:dk2>
      <a:lt2>
        <a:srgbClr val="CCCCCC"/>
      </a:lt2>
      <a:accent1>
        <a:srgbClr val="F99D1C"/>
      </a:accent1>
      <a:accent2>
        <a:srgbClr val="04C9D7"/>
      </a:accent2>
      <a:accent3>
        <a:srgbClr val="FBE04B"/>
      </a:accent3>
      <a:accent4>
        <a:srgbClr val="B8D757"/>
      </a:accent4>
      <a:accent5>
        <a:srgbClr val="A1A1A1"/>
      </a:accent5>
      <a:accent6>
        <a:srgbClr val="444444"/>
      </a:accent6>
      <a:hlink>
        <a:srgbClr val="04C9D7"/>
      </a:hlink>
      <a:folHlink>
        <a:srgbClr val="F99D1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8E74CCA-F625-3043-9531-F6EC857A55AF}" vid="{58A29E67-E8AE-B14F-9192-7F463A9BA2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B658C1F6E3B240AE7B71F78710EDF7" ma:contentTypeVersion="10" ma:contentTypeDescription="Create a new document." ma:contentTypeScope="" ma:versionID="dbbd21bfabfe9964fa0f8de4d0739b4f">
  <xsd:schema xmlns:xsd="http://www.w3.org/2001/XMLSchema" xmlns:xs="http://www.w3.org/2001/XMLSchema" xmlns:p="http://schemas.microsoft.com/office/2006/metadata/properties" xmlns:ns2="01999a39-3b16-401d-8818-d0d7aefe9d57" xmlns:ns3="540b6742-a378-4976-a7e4-4aeef426d818" targetNamespace="http://schemas.microsoft.com/office/2006/metadata/properties" ma:root="true" ma:fieldsID="7722f03f508b6dd13bc8a59767717648" ns2:_="" ns3:_="">
    <xsd:import namespace="01999a39-3b16-401d-8818-d0d7aefe9d57"/>
    <xsd:import namespace="540b6742-a378-4976-a7e4-4aeef426d81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99a39-3b16-401d-8818-d0d7aefe9d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c80deb0-9ea0-45ce-ba22-ea702206f5c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0b6742-a378-4976-a7e4-4aeef426d818"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2d83a099-de48-414e-b6b4-715444a412cf}" ma:internalName="TaxCatchAll" ma:showField="CatchAllData" ma:web="540b6742-a378-4976-a7e4-4aeef426d8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40b6742-a378-4976-a7e4-4aeef426d818" xsi:nil="true"/>
    <lcf76f155ced4ddcb4097134ff3c332f xmlns="01999a39-3b16-401d-8818-d0d7aefe9d5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46EACF8-DE84-442A-9614-E3A8C02C3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99a39-3b16-401d-8818-d0d7aefe9d57"/>
    <ds:schemaRef ds:uri="540b6742-a378-4976-a7e4-4aeef426d8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3195BD-C6E2-4BD2-98EE-75DE23E2429D}">
  <ds:schemaRefs>
    <ds:schemaRef ds:uri="http://schemas.microsoft.com/sharepoint/v3/contenttype/forms"/>
  </ds:schemaRefs>
</ds:datastoreItem>
</file>

<file path=customXml/itemProps3.xml><?xml version="1.0" encoding="utf-8"?>
<ds:datastoreItem xmlns:ds="http://schemas.openxmlformats.org/officeDocument/2006/customXml" ds:itemID="{477A2B6D-18A0-44DB-9975-7B0C2C05FFEB}">
  <ds:schemaRefs>
    <ds:schemaRef ds:uri="http://schemas.microsoft.com/office/2006/documentManagement/types"/>
    <ds:schemaRef ds:uri="http://schemas.openxmlformats.org/package/2006/metadata/core-properties"/>
    <ds:schemaRef ds:uri="8cf16885-0be8-455b-b38e-34df17b03ca6"/>
    <ds:schemaRef ds:uri="http://www.w3.org/XML/1998/namespace"/>
    <ds:schemaRef ds:uri="http://purl.org/dc/elements/1.1/"/>
    <ds:schemaRef ds:uri="e87113de-f35e-4e70-9096-6b4b9bb9d00b"/>
    <ds:schemaRef ds:uri="http://schemas.microsoft.com/office/2006/metadata/properties"/>
    <ds:schemaRef ds:uri="http://purl.org/dc/dcmitype/"/>
    <ds:schemaRef ds:uri="http://schemas.microsoft.com/office/infopath/2007/PartnerControls"/>
    <ds:schemaRef ds:uri="http://purl.org/dc/terms/"/>
    <ds:schemaRef ds:uri="540b6742-a378-4976-a7e4-4aeef426d818"/>
    <ds:schemaRef ds:uri="01999a39-3b16-401d-8818-d0d7aefe9d57"/>
  </ds:schemaRefs>
</ds:datastoreItem>
</file>

<file path=docMetadata/LabelInfo.xml><?xml version="1.0" encoding="utf-8"?>
<clbl:labelList xmlns:clbl="http://schemas.microsoft.com/office/2020/mipLabelMetadata">
  <clbl:label id="{9ed0e272-867f-4378-8d6c-bd1e2511ea34}" enabled="1" method="Standard" siteId="{83f3a6e1-0470-4e13-984f-16a25372914c}" contentBits="0" removed="0"/>
</clbl:labelList>
</file>

<file path=docProps/app.xml><?xml version="1.0" encoding="utf-8"?>
<Properties xmlns="http://schemas.openxmlformats.org/officeDocument/2006/extended-properties" xmlns:vt="http://schemas.openxmlformats.org/officeDocument/2006/docPropsVTypes">
  <Template>SolarWinds Theme</Template>
  <TotalTime>858</TotalTime>
  <Words>315</Words>
  <Application>Microsoft Office PowerPoint</Application>
  <PresentationFormat>Widescreen</PresentationFormat>
  <Paragraphs>48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Cascadia Mono</vt:lpstr>
      <vt:lpstr>Roboto</vt:lpstr>
      <vt:lpstr>SolarWinds Theme</vt:lpstr>
      <vt:lpstr>PowerPoint Presentation</vt:lpstr>
      <vt:lpstr>Testing</vt:lpstr>
      <vt:lpstr>Debugging</vt:lpstr>
      <vt:lpstr>PowerPoint Presentation</vt:lpstr>
      <vt:lpstr>End of Introduction – Workshop Starts</vt:lpstr>
      <vt:lpstr>TODO List: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Jenne Barbour</dc:creator>
  <cp:keywords/>
  <dc:description/>
  <cp:lastModifiedBy>Petr Urbanek</cp:lastModifiedBy>
  <cp:revision>26</cp:revision>
  <cp:lastPrinted>2019-12-05T22:08:10Z</cp:lastPrinted>
  <dcterms:created xsi:type="dcterms:W3CDTF">2023-03-31T15:36:36Z</dcterms:created>
  <dcterms:modified xsi:type="dcterms:W3CDTF">2023-08-23T13:48:35Z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0x0101004DB658C1F6E3B240AE7B71F78710EDF7</vt:lpwstr>
  </property>
  <property fmtid="{D5CDD505-2E9C-101B-9397-08002B2CF9AE}" pid="3" name="Notes">
    <vt:lpwstr>Fill in</vt:lpwstr>
  </property>
  <property fmtid="{D5CDD505-2E9C-101B-9397-08002B2CF9AE}" pid="4" name="MediaServiceImageTags">
    <vt:lpwstr/>
  </property>
</Properties>
</file>